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12.xml" ContentType="application/vnd.openxmlformats-officedocument.drawingml.diagramColors+xml"/>
  <Override PartName="/ppt/diagrams/colors13.xml" ContentType="application/vnd.openxmlformats-officedocument.drawingml.diagramColors+xml"/>
  <Override PartName="/ppt/diagrams/colors14.xml" ContentType="application/vnd.openxmlformats-officedocument.drawingml.diagramColors+xml"/>
  <Override PartName="/ppt/diagrams/colors15.xml" ContentType="application/vnd.openxmlformats-officedocument.drawingml.diagramColors+xml"/>
  <Override PartName="/ppt/diagrams/colors16.xml" ContentType="application/vnd.openxmlformats-officedocument.drawingml.diagramColors+xml"/>
  <Override PartName="/ppt/diagrams/colors17.xml" ContentType="application/vnd.openxmlformats-officedocument.drawingml.diagramColors+xml"/>
  <Override PartName="/ppt/diagrams/colors18.xml" ContentType="application/vnd.openxmlformats-officedocument.drawingml.diagramColors+xml"/>
  <Override PartName="/ppt/diagrams/colors19.xml" ContentType="application/vnd.openxmlformats-officedocument.drawingml.diagramColors+xml"/>
  <Override PartName="/ppt/diagrams/colors2.xml" ContentType="application/vnd.openxmlformats-officedocument.drawingml.diagramColors+xml"/>
  <Override PartName="/ppt/diagrams/colors20.xml" ContentType="application/vnd.openxmlformats-officedocument.drawingml.diagramColors+xml"/>
  <Override PartName="/ppt/diagrams/colors21.xml" ContentType="application/vnd.openxmlformats-officedocument.drawingml.diagramColors+xml"/>
  <Override PartName="/ppt/diagrams/colors22.xml" ContentType="application/vnd.openxmlformats-officedocument.drawingml.diagramColors+xml"/>
  <Override PartName="/ppt/diagrams/colors23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data15.xml" ContentType="application/vnd.openxmlformats-officedocument.drawingml.diagramData+xml"/>
  <Override PartName="/ppt/diagrams/data16.xml" ContentType="application/vnd.openxmlformats-officedocument.drawingml.diagramData+xml"/>
  <Override PartName="/ppt/diagrams/data17.xml" ContentType="application/vnd.openxmlformats-officedocument.drawingml.diagramData+xml"/>
  <Override PartName="/ppt/diagrams/data18.xml" ContentType="application/vnd.openxmlformats-officedocument.drawingml.diagramData+xml"/>
  <Override PartName="/ppt/diagrams/data19.xml" ContentType="application/vnd.openxmlformats-officedocument.drawingml.diagramData+xml"/>
  <Override PartName="/ppt/diagrams/data2.xml" ContentType="application/vnd.openxmlformats-officedocument.drawingml.diagramData+xml"/>
  <Override PartName="/ppt/diagrams/data20.xml" ContentType="application/vnd.openxmlformats-officedocument.drawingml.diagramData+xml"/>
  <Override PartName="/ppt/diagrams/data21.xml" ContentType="application/vnd.openxmlformats-officedocument.drawingml.diagramData+xml"/>
  <Override PartName="/ppt/diagrams/data22.xml" ContentType="application/vnd.openxmlformats-officedocument.drawingml.diagramData+xml"/>
  <Override PartName="/ppt/diagrams/data23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12.xml" ContentType="application/vnd.ms-office.drawingml.diagramDrawing+xml"/>
  <Override PartName="/ppt/diagrams/drawing13.xml" ContentType="application/vnd.ms-office.drawingml.diagramDrawing+xml"/>
  <Override PartName="/ppt/diagrams/drawing14.xml" ContentType="application/vnd.ms-office.drawingml.diagramDrawing+xml"/>
  <Override PartName="/ppt/diagrams/drawing15.xml" ContentType="application/vnd.ms-office.drawingml.diagramDrawing+xml"/>
  <Override PartName="/ppt/diagrams/drawing16.xml" ContentType="application/vnd.ms-office.drawingml.diagramDrawing+xml"/>
  <Override PartName="/ppt/diagrams/drawing17.xml" ContentType="application/vnd.ms-office.drawingml.diagramDrawing+xml"/>
  <Override PartName="/ppt/diagrams/drawing18.xml" ContentType="application/vnd.ms-office.drawingml.diagramDrawing+xml"/>
  <Override PartName="/ppt/diagrams/drawing19.xml" ContentType="application/vnd.ms-office.drawingml.diagramDrawing+xml"/>
  <Override PartName="/ppt/diagrams/drawing2.xml" ContentType="application/vnd.ms-office.drawingml.diagramDrawing+xml"/>
  <Override PartName="/ppt/diagrams/drawing20.xml" ContentType="application/vnd.ms-office.drawingml.diagramDrawing+xml"/>
  <Override PartName="/ppt/diagrams/drawing21.xml" ContentType="application/vnd.ms-office.drawingml.diagramDrawing+xml"/>
  <Override PartName="/ppt/diagrams/drawing22.xml" ContentType="application/vnd.ms-office.drawingml.diagramDrawing+xml"/>
  <Override PartName="/ppt/diagrams/drawing23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12.xml" ContentType="application/vnd.openxmlformats-officedocument.drawingml.diagramLayout+xml"/>
  <Override PartName="/ppt/diagrams/layout13.xml" ContentType="application/vnd.openxmlformats-officedocument.drawingml.diagramLayout+xml"/>
  <Override PartName="/ppt/diagrams/layout14.xml" ContentType="application/vnd.openxmlformats-officedocument.drawingml.diagramLayout+xml"/>
  <Override PartName="/ppt/diagrams/layout15.xml" ContentType="application/vnd.openxmlformats-officedocument.drawingml.diagramLayout+xml"/>
  <Override PartName="/ppt/diagrams/layout16.xml" ContentType="application/vnd.openxmlformats-officedocument.drawingml.diagramLayout+xml"/>
  <Override PartName="/ppt/diagrams/layout17.xml" ContentType="application/vnd.openxmlformats-officedocument.drawingml.diagramLayout+xml"/>
  <Override PartName="/ppt/diagrams/layout18.xml" ContentType="application/vnd.openxmlformats-officedocument.drawingml.diagramLayout+xml"/>
  <Override PartName="/ppt/diagrams/layout19.xml" ContentType="application/vnd.openxmlformats-officedocument.drawingml.diagramLayout+xml"/>
  <Override PartName="/ppt/diagrams/layout2.xml" ContentType="application/vnd.openxmlformats-officedocument.drawingml.diagramLayout+xml"/>
  <Override PartName="/ppt/diagrams/layout20.xml" ContentType="application/vnd.openxmlformats-officedocument.drawingml.diagramLayout+xml"/>
  <Override PartName="/ppt/diagrams/layout21.xml" ContentType="application/vnd.openxmlformats-officedocument.drawingml.diagramLayout+xml"/>
  <Override PartName="/ppt/diagrams/layout22.xml" ContentType="application/vnd.openxmlformats-officedocument.drawingml.diagramLayout+xml"/>
  <Override PartName="/ppt/diagrams/layout23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12.xml" ContentType="application/vnd.openxmlformats-officedocument.drawingml.diagramStyle+xml"/>
  <Override PartName="/ppt/diagrams/quickStyle13.xml" ContentType="application/vnd.openxmlformats-officedocument.drawingml.diagramStyle+xml"/>
  <Override PartName="/ppt/diagrams/quickStyle14.xml" ContentType="application/vnd.openxmlformats-officedocument.drawingml.diagramStyle+xml"/>
  <Override PartName="/ppt/diagrams/quickStyle15.xml" ContentType="application/vnd.openxmlformats-officedocument.drawingml.diagramStyle+xml"/>
  <Override PartName="/ppt/diagrams/quickStyle16.xml" ContentType="application/vnd.openxmlformats-officedocument.drawingml.diagramStyle+xml"/>
  <Override PartName="/ppt/diagrams/quickStyle17.xml" ContentType="application/vnd.openxmlformats-officedocument.drawingml.diagramStyle+xml"/>
  <Override PartName="/ppt/diagrams/quickStyle18.xml" ContentType="application/vnd.openxmlformats-officedocument.drawingml.diagramStyle+xml"/>
  <Override PartName="/ppt/diagrams/quickStyle19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20.xml" ContentType="application/vnd.openxmlformats-officedocument.drawingml.diagramStyle+xml"/>
  <Override PartName="/ppt/diagrams/quickStyle21.xml" ContentType="application/vnd.openxmlformats-officedocument.drawingml.diagramStyle+xml"/>
  <Override PartName="/ppt/diagrams/quickStyle22.xml" ContentType="application/vnd.openxmlformats-officedocument.drawingml.diagramStyle+xml"/>
  <Override PartName="/ppt/diagrams/quickStyle23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4" r:id="rId3"/>
    <p:sldId id="263" r:id="rId5"/>
    <p:sldId id="262" r:id="rId6"/>
    <p:sldId id="265" r:id="rId7"/>
    <p:sldId id="266" r:id="rId8"/>
    <p:sldId id="259" r:id="rId9"/>
    <p:sldId id="260" r:id="rId10"/>
    <p:sldId id="270" r:id="rId11"/>
    <p:sldId id="268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6" r:id="rId22"/>
    <p:sldId id="287" r:id="rId23"/>
    <p:sldId id="285" r:id="rId24"/>
    <p:sldId id="288" r:id="rId25"/>
    <p:sldId id="289" r:id="rId26"/>
    <p:sldId id="290" r:id="rId27"/>
    <p:sldId id="291" r:id="rId28"/>
    <p:sldId id="267" r:id="rId29"/>
    <p:sldId id="292" r:id="rId30"/>
    <p:sldId id="293" r:id="rId31"/>
    <p:sldId id="294" r:id="rId32"/>
    <p:sldId id="295" r:id="rId33"/>
    <p:sldId id="296" r:id="rId34"/>
    <p:sldId id="297" r:id="rId35"/>
    <p:sldId id="299" r:id="rId36"/>
    <p:sldId id="298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13" r:id="rId47"/>
    <p:sldId id="269" r:id="rId48"/>
    <p:sldId id="314" r:id="rId49"/>
    <p:sldId id="315" r:id="rId50"/>
    <p:sldId id="318" r:id="rId51"/>
    <p:sldId id="319" r:id="rId52"/>
    <p:sldId id="321" r:id="rId53"/>
    <p:sldId id="322" r:id="rId54"/>
    <p:sldId id="323" r:id="rId55"/>
    <p:sldId id="324" r:id="rId56"/>
    <p:sldId id="325" r:id="rId57"/>
    <p:sldId id="327" r:id="rId58"/>
    <p:sldId id="328" r:id="rId59"/>
    <p:sldId id="329" r:id="rId60"/>
  </p:sldIdLst>
  <p:sldSz cx="12192000" cy="6858000"/>
  <p:notesSz cx="6858000" cy="9144000"/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542"/>
    <a:srgbClr val="1B5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4" Type="http://schemas.openxmlformats.org/officeDocument/2006/relationships/tags" Target="tags/tag123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ata2.xml.rels><?xml version="1.0" encoding="UTF-8" standalone="yes"?>
<Relationships xmlns="http://schemas.openxmlformats.org/package/2006/relationships"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rawing2.xml.rels><?xml version="1.0" encoding="UTF-8" standalone="yes"?>
<Relationships xmlns="http://schemas.openxmlformats.org/package/2006/relationships"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D5DE37-868E-4154-8AE9-754EB3890B25}" type="doc">
      <dgm:prSet loTypeId="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A5FA43A-1770-4040-8FA0-ED127CE2D503}">
      <dgm:prSet phldrT="[文本]"/>
      <dgm:spPr/>
      <dgm:t>
        <a:bodyPr/>
        <a:lstStyle/>
        <a:p>
          <a:r>
            <a:rPr lang="zh-CN" altLang="en-US" dirty="0"/>
            <a:t>操作系统的地位</a:t>
          </a:r>
        </a:p>
      </dgm:t>
    </dgm:pt>
    <dgm:pt modelId="{4FBD32D2-2B95-4395-975A-480E827742FB}" cxnId="{629A04E5-10B0-46BD-8B61-FF89E8F6CE9D}" type="parTrans">
      <dgm:prSet/>
      <dgm:spPr/>
      <dgm:t>
        <a:bodyPr/>
        <a:lstStyle/>
        <a:p>
          <a:endParaRPr lang="zh-CN" altLang="en-US"/>
        </a:p>
      </dgm:t>
    </dgm:pt>
    <dgm:pt modelId="{E09C7CE5-6599-4F0B-930F-550BC9130442}" cxnId="{629A04E5-10B0-46BD-8B61-FF89E8F6CE9D}" type="sibTrans">
      <dgm:prSet/>
      <dgm:spPr/>
      <dgm:t>
        <a:bodyPr/>
        <a:lstStyle/>
        <a:p>
          <a:endParaRPr lang="zh-CN" altLang="en-US"/>
        </a:p>
      </dgm:t>
    </dgm:pt>
    <dgm:pt modelId="{602253E8-4EA0-40A3-993F-F489410E1017}">
      <dgm:prSet phldrT="[文本]"/>
      <dgm:spPr/>
      <dgm:t>
        <a:bodyPr/>
        <a:lstStyle/>
        <a:p>
          <a:r>
            <a:rPr lang="zh-CN" altLang="en-US" dirty="0"/>
            <a:t>核心问题</a:t>
          </a:r>
        </a:p>
      </dgm:t>
    </dgm:pt>
    <dgm:pt modelId="{CDEAB86A-9C18-4428-B8DE-843B5819E2AE}" cxnId="{BED814B2-A87E-4626-B86C-FAA7040EBF05}" type="parTrans">
      <dgm:prSet/>
      <dgm:spPr/>
      <dgm:t>
        <a:bodyPr/>
        <a:lstStyle/>
        <a:p>
          <a:endParaRPr lang="zh-CN" altLang="en-US"/>
        </a:p>
      </dgm:t>
    </dgm:pt>
    <dgm:pt modelId="{38383643-44B8-422A-AAE0-CD2A7B57589A}" cxnId="{BED814B2-A87E-4626-B86C-FAA7040EBF05}" type="sibTrans">
      <dgm:prSet/>
      <dgm:spPr/>
      <dgm:t>
        <a:bodyPr/>
        <a:lstStyle/>
        <a:p>
          <a:endParaRPr lang="zh-CN" altLang="en-US"/>
        </a:p>
      </dgm:t>
    </dgm:pt>
    <dgm:pt modelId="{A0D6E216-825D-4ADE-9955-2B57B7FE937F}" type="pres">
      <dgm:prSet presAssocID="{08D5DE37-868E-4154-8AE9-754EB3890B25}" presName="diagram" presStyleCnt="0">
        <dgm:presLayoutVars>
          <dgm:dir/>
        </dgm:presLayoutVars>
      </dgm:prSet>
      <dgm:spPr/>
    </dgm:pt>
    <dgm:pt modelId="{59920809-FACB-470C-8C08-39A6DB9AE555}" type="pres">
      <dgm:prSet presAssocID="{0A5FA43A-1770-4040-8FA0-ED127CE2D503}" presName="composite" presStyleCnt="0"/>
      <dgm:spPr/>
    </dgm:pt>
    <dgm:pt modelId="{B1D77F03-86F7-4D82-83AE-2E4355B09632}" type="pres">
      <dgm:prSet presAssocID="{0A5FA43A-1770-4040-8FA0-ED127CE2D503}" presName="Image" presStyleLbl="bgShp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E92CA9F-04F2-4323-A7B2-1EBCAEC2B01C}" type="pres">
      <dgm:prSet presAssocID="{0A5FA43A-1770-4040-8FA0-ED127CE2D503}" presName="Parent" presStyleLbl="node0" presStyleIdx="0" presStyleCnt="2">
        <dgm:presLayoutVars>
          <dgm:bulletEnabled val="1"/>
        </dgm:presLayoutVars>
      </dgm:prSet>
      <dgm:spPr/>
    </dgm:pt>
    <dgm:pt modelId="{362612DB-CC2E-47E3-8986-B85D5A9EEF4B}" type="pres">
      <dgm:prSet presAssocID="{E09C7CE5-6599-4F0B-930F-550BC9130442}" presName="sibTrans" presStyleCnt="0"/>
      <dgm:spPr/>
    </dgm:pt>
    <dgm:pt modelId="{9E9F3AAC-0308-488B-A586-CCF1F1C83887}" type="pres">
      <dgm:prSet presAssocID="{602253E8-4EA0-40A3-993F-F489410E1017}" presName="composite" presStyleCnt="0"/>
      <dgm:spPr/>
    </dgm:pt>
    <dgm:pt modelId="{96C1CEAE-35F2-4BEA-9983-9C17E56711DA}" type="pres">
      <dgm:prSet presAssocID="{602253E8-4EA0-40A3-993F-F489410E1017}" presName="Image" presStyleLbl="bgShp" presStyleIdx="1" presStyleCnt="2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34" r="734"/>
          </a:stretch>
        </a:blipFill>
      </dgm:spPr>
    </dgm:pt>
    <dgm:pt modelId="{883F78DF-D305-4462-878A-2B1121A48D04}" type="pres">
      <dgm:prSet presAssocID="{602253E8-4EA0-40A3-993F-F489410E1017}" presName="Parent" presStyleLbl="node0" presStyleIdx="1" presStyleCnt="2">
        <dgm:presLayoutVars>
          <dgm:bulletEnabled val="1"/>
        </dgm:presLayoutVars>
      </dgm:prSet>
      <dgm:spPr/>
    </dgm:pt>
  </dgm:ptLst>
  <dgm:cxnLst>
    <dgm:cxn modelId="{90509212-A0AD-4BC1-8058-5157F835C68D}" type="presOf" srcId="{602253E8-4EA0-40A3-993F-F489410E1017}" destId="{883F78DF-D305-4462-878A-2B1121A48D04}" srcOrd="0" destOrd="0" presId="urn:microsoft.com/office/officeart/2008/layout/BendingPictureCaption"/>
    <dgm:cxn modelId="{35F99717-ADDB-4CF1-8ED1-4F77324C982A}" type="presOf" srcId="{0A5FA43A-1770-4040-8FA0-ED127CE2D503}" destId="{7E92CA9F-04F2-4323-A7B2-1EBCAEC2B01C}" srcOrd="0" destOrd="0" presId="urn:microsoft.com/office/officeart/2008/layout/BendingPictureCaption"/>
    <dgm:cxn modelId="{BED814B2-A87E-4626-B86C-FAA7040EBF05}" srcId="{08D5DE37-868E-4154-8AE9-754EB3890B25}" destId="{602253E8-4EA0-40A3-993F-F489410E1017}" srcOrd="1" destOrd="0" parTransId="{CDEAB86A-9C18-4428-B8DE-843B5819E2AE}" sibTransId="{38383643-44B8-422A-AAE0-CD2A7B57589A}"/>
    <dgm:cxn modelId="{6D8CD8D9-7AFC-40E5-B9A2-5BC167835E66}" type="presOf" srcId="{08D5DE37-868E-4154-8AE9-754EB3890B25}" destId="{A0D6E216-825D-4ADE-9955-2B57B7FE937F}" srcOrd="0" destOrd="0" presId="urn:microsoft.com/office/officeart/2008/layout/BendingPictureCaption"/>
    <dgm:cxn modelId="{629A04E5-10B0-46BD-8B61-FF89E8F6CE9D}" srcId="{08D5DE37-868E-4154-8AE9-754EB3890B25}" destId="{0A5FA43A-1770-4040-8FA0-ED127CE2D503}" srcOrd="0" destOrd="0" parTransId="{4FBD32D2-2B95-4395-975A-480E827742FB}" sibTransId="{E09C7CE5-6599-4F0B-930F-550BC9130442}"/>
    <dgm:cxn modelId="{4B71502D-2FB3-4A72-99F6-610FA350D71B}" type="presParOf" srcId="{A0D6E216-825D-4ADE-9955-2B57B7FE937F}" destId="{59920809-FACB-470C-8C08-39A6DB9AE555}" srcOrd="0" destOrd="0" presId="urn:microsoft.com/office/officeart/2008/layout/BendingPictureCaption"/>
    <dgm:cxn modelId="{84522C39-9173-42E9-90B0-841C0F293F89}" type="presParOf" srcId="{59920809-FACB-470C-8C08-39A6DB9AE555}" destId="{B1D77F03-86F7-4D82-83AE-2E4355B09632}" srcOrd="0" destOrd="0" presId="urn:microsoft.com/office/officeart/2008/layout/BendingPictureCaption"/>
    <dgm:cxn modelId="{0132C3B6-A381-4EBF-B88B-06F955392F22}" type="presParOf" srcId="{59920809-FACB-470C-8C08-39A6DB9AE555}" destId="{7E92CA9F-04F2-4323-A7B2-1EBCAEC2B01C}" srcOrd="1" destOrd="0" presId="urn:microsoft.com/office/officeart/2008/layout/BendingPictureCaption"/>
    <dgm:cxn modelId="{CE95D336-B30D-437F-97B8-F94E41013F35}" type="presParOf" srcId="{A0D6E216-825D-4ADE-9955-2B57B7FE937F}" destId="{362612DB-CC2E-47E3-8986-B85D5A9EEF4B}" srcOrd="1" destOrd="0" presId="urn:microsoft.com/office/officeart/2008/layout/BendingPictureCaption"/>
    <dgm:cxn modelId="{40C24B80-1550-48FE-90AC-2B823DC69332}" type="presParOf" srcId="{A0D6E216-825D-4ADE-9955-2B57B7FE937F}" destId="{9E9F3AAC-0308-488B-A586-CCF1F1C83887}" srcOrd="2" destOrd="0" presId="urn:microsoft.com/office/officeart/2008/layout/BendingPictureCaption"/>
    <dgm:cxn modelId="{2E4CB5B7-53DE-4464-8049-1E06E69F5D5A}" type="presParOf" srcId="{9E9F3AAC-0308-488B-A586-CCF1F1C83887}" destId="{96C1CEAE-35F2-4BEA-9983-9C17E56711DA}" srcOrd="0" destOrd="0" presId="urn:microsoft.com/office/officeart/2008/layout/BendingPictureCaption"/>
    <dgm:cxn modelId="{3B5B57F1-0511-4366-9079-434D6CA0847B}" type="presParOf" srcId="{9E9F3AAC-0308-488B-A586-CCF1F1C83887}" destId="{883F78DF-D305-4462-878A-2B1121A48D04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212AAB1-67DA-41BF-850D-FB5D1046B7C3}" type="doc">
      <dgm:prSet loTypeId="process" loCatId="process" qsTypeId="urn:microsoft.com/office/officeart/2005/8/quickstyle/simple1" qsCatId="simple" csTypeId="urn:microsoft.com/office/officeart/2005/8/colors/accent4_2" csCatId="accent4" phldr="1"/>
      <dgm:spPr/>
    </dgm:pt>
    <dgm:pt modelId="{F5043169-7B7A-4BE3-A12F-46BAB96AFA0C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PB: print(n)</a:t>
          </a:r>
          <a:r>
            <a:rPr lang="zh-CN" altLang="en-US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/>
          </a:r>
          <a:endParaRPr lang="zh-CN" altLang="en-US" sz="1600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gm:t>
    </dgm:pt>
    <dgm:pt modelId="{D551533A-83F8-4E15-9268-9B83429EC2E9}" cxnId="{D26EB38D-F4F3-4417-8E19-46B19670A116}" type="parTrans">
      <dgm:prSet/>
      <dgm:spPr/>
      <dgm:t>
        <a:bodyPr/>
        <a:lstStyle/>
        <a:p>
          <a:endParaRPr lang="zh-CN" altLang="en-US"/>
        </a:p>
      </dgm:t>
    </dgm:pt>
    <dgm:pt modelId="{E1DC356B-740C-4C21-A70C-CAE2735F8C5C}" cxnId="{D26EB38D-F4F3-4417-8E19-46B19670A116}" type="sibTrans">
      <dgm:prSet/>
      <dgm:spPr/>
      <dgm:t>
        <a:bodyPr/>
        <a:lstStyle/>
        <a:p>
          <a:endParaRPr lang="zh-CN" altLang="en-US"/>
        </a:p>
      </dgm:t>
    </dgm:pt>
    <dgm:pt modelId="{AD88E324-FA80-4D93-8FF0-FEF2DCACC1F5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n</a:t>
          </a:r>
          <a:r>
            <a:rPr lang="en-US" altLang="zh-CN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/>
          </a:r>
          <a:endParaRPr lang="en-US" altLang="zh-CN" sz="1600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gm:t>
    </dgm:pt>
    <dgm:pt modelId="{F8B97323-ECA4-4E66-9886-EFE023E8E3DB}" cxnId="{C82727BB-A80E-4C54-81A4-8EB9E28142A8}" type="parTrans">
      <dgm:prSet/>
      <dgm:spPr/>
    </dgm:pt>
    <dgm:pt modelId="{FEDDD1C2-19F1-4B40-A9B6-60039AB893C8}" cxnId="{C82727BB-A80E-4C54-81A4-8EB9E28142A8}" type="sibTrans">
      <dgm:prSet/>
      <dgm:spPr/>
    </dgm:pt>
    <dgm:pt modelId="{ECDAB1D5-9B81-48EF-8F13-3D21B1392E6E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PA:n=n+1</a:t>
          </a:r>
          <a:r>
            <a:rPr lang="zh-CN" altLang="en-US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/>
          </a:r>
          <a:endParaRPr lang="zh-CN" altLang="en-US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gm:t>
    </dgm:pt>
    <dgm:pt modelId="{D132EA2C-65C7-44B5-A0D6-C923CE3BA6DF}" cxnId="{193FA383-6516-4EC0-A2B1-ABB4AD657B2F}" type="parTrans">
      <dgm:prSet/>
      <dgm:spPr/>
      <dgm:t>
        <a:bodyPr/>
        <a:lstStyle/>
        <a:p>
          <a:endParaRPr lang="zh-CN" altLang="en-US"/>
        </a:p>
      </dgm:t>
    </dgm:pt>
    <dgm:pt modelId="{171FB3F0-A48D-42F8-8EF2-83D0E2ECC6BA}" cxnId="{193FA383-6516-4EC0-A2B1-ABB4AD657B2F}" type="sibTrans">
      <dgm:prSet/>
      <dgm:spPr/>
      <dgm:t>
        <a:bodyPr/>
        <a:lstStyle/>
        <a:p>
          <a:endParaRPr lang="zh-CN" altLang="en-US"/>
        </a:p>
      </dgm:t>
    </dgm:pt>
    <dgm:pt modelId="{5A88E690-9FE9-4C18-A5E7-5288FA0FEAD8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n+1</a:t>
          </a:r>
          <a:r>
            <a:rPr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/>
          </a:r>
          <a:endParaRPr lang="en-US" altLang="zh-CN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gm:t>
    </dgm:pt>
    <dgm:pt modelId="{887D1C02-F76F-4941-A15F-9A4E31EDCE78}" cxnId="{4CD949FE-5C5E-4112-AB75-9E7FBB08FC5F}" type="parTrans">
      <dgm:prSet/>
      <dgm:spPr/>
    </dgm:pt>
    <dgm:pt modelId="{C0E8E87A-8F30-4060-ABAA-6F55C97B8C4D}" cxnId="{4CD949FE-5C5E-4112-AB75-9E7FBB08FC5F}" type="sibTrans">
      <dgm:prSet/>
      <dgm:spPr/>
    </dgm:pt>
    <dgm:pt modelId="{83C997CB-344E-4055-BD6A-6268151C7BA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PB: n=0</a:t>
          </a:r>
          <a:r>
            <a:rPr lang="zh-CN" altLang="en-US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/>
          </a:r>
          <a:endParaRPr lang="zh-CN" altLang="en-US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gm:t>
    </dgm:pt>
    <dgm:pt modelId="{8E8460EE-3369-421F-B9A7-3CFFB0A53810}" cxnId="{871C557C-DA7E-49E0-B5F4-BADD7F168C9F}" type="parTrans">
      <dgm:prSet/>
      <dgm:spPr/>
      <dgm:t>
        <a:bodyPr/>
        <a:lstStyle/>
        <a:p>
          <a:endParaRPr lang="zh-CN" altLang="en-US"/>
        </a:p>
      </dgm:t>
    </dgm:pt>
    <dgm:pt modelId="{156A37FA-A9C7-4290-8469-C58F0AF9E984}" cxnId="{871C557C-DA7E-49E0-B5F4-BADD7F168C9F}" type="sibTrans">
      <dgm:prSet/>
      <dgm:spPr/>
      <dgm:t>
        <a:bodyPr/>
        <a:lstStyle/>
        <a:p>
          <a:endParaRPr lang="zh-CN" altLang="en-US"/>
        </a:p>
      </dgm:t>
    </dgm:pt>
    <dgm:pt modelId="{9D78A162-88CC-41B1-92F3-E76BEBE3C153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0</a:t>
          </a:r>
          <a:r>
            <a:rPr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/>
          </a:r>
          <a:endParaRPr lang="en-US" altLang="zh-CN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gm:t>
    </dgm:pt>
    <dgm:pt modelId="{CE2A8FD9-87F4-4193-95E7-39DB957A298F}" cxnId="{EB9C7DDE-6B62-44F4-A2AB-A3FD3EC866C3}" type="parTrans">
      <dgm:prSet/>
      <dgm:spPr/>
    </dgm:pt>
    <dgm:pt modelId="{45FA742A-97E3-4300-B2C2-DE34D8C818CA}" cxnId="{EB9C7DDE-6B62-44F4-A2AB-A3FD3EC866C3}" type="sibTrans">
      <dgm:prSet/>
      <dgm:spPr/>
    </dgm:pt>
    <dgm:pt modelId="{D92EFA95-6DF6-4686-A073-2E1EE833721E}" type="pres">
      <dgm:prSet presAssocID="{3212AAB1-67DA-41BF-850D-FB5D1046B7C3}" presName="outerComposite" presStyleCnt="0">
        <dgm:presLayoutVars>
          <dgm:chMax val="5"/>
          <dgm:dir/>
          <dgm:resizeHandles val="exact"/>
        </dgm:presLayoutVars>
      </dgm:prSet>
      <dgm:spPr/>
    </dgm:pt>
    <dgm:pt modelId="{CB088ABD-76C6-4557-8712-F95C9556503B}" type="pres">
      <dgm:prSet presAssocID="{3212AAB1-67DA-41BF-850D-FB5D1046B7C3}" presName="dummyMaxCanvas" presStyleCnt="0">
        <dgm:presLayoutVars/>
      </dgm:prSet>
      <dgm:spPr/>
    </dgm:pt>
    <dgm:pt modelId="{B06B02CB-D8F1-42DA-BB29-B7BCB41D2E7D}" type="pres">
      <dgm:prSet presAssocID="{3212AAB1-67DA-41BF-850D-FB5D1046B7C3}" presName="ThreeNodes_1" presStyleLbl="node1" presStyleIdx="0" presStyleCnt="3">
        <dgm:presLayoutVars>
          <dgm:bulletEnabled val="1"/>
        </dgm:presLayoutVars>
      </dgm:prSet>
      <dgm:spPr/>
    </dgm:pt>
    <dgm:pt modelId="{C94FDB9B-A849-42F5-988F-A781C43E38C7}" type="pres">
      <dgm:prSet presAssocID="{3212AAB1-67DA-41BF-850D-FB5D1046B7C3}" presName="ThreeNodes_2" presStyleLbl="node1" presStyleIdx="1" presStyleCnt="3">
        <dgm:presLayoutVars>
          <dgm:bulletEnabled val="1"/>
        </dgm:presLayoutVars>
      </dgm:prSet>
      <dgm:spPr/>
    </dgm:pt>
    <dgm:pt modelId="{D0CE6721-FC6C-485C-9FD8-EF3067707688}" type="pres">
      <dgm:prSet presAssocID="{3212AAB1-67DA-41BF-850D-FB5D1046B7C3}" presName="ThreeNodes_3" presStyleLbl="node1" presStyleIdx="2" presStyleCnt="3">
        <dgm:presLayoutVars>
          <dgm:bulletEnabled val="1"/>
        </dgm:presLayoutVars>
      </dgm:prSet>
      <dgm:spPr/>
    </dgm:pt>
    <dgm:pt modelId="{34B64AFF-45DD-4EA2-BE54-839D4CD90017}" type="pres">
      <dgm:prSet presAssocID="{3212AAB1-67DA-41BF-850D-FB5D1046B7C3}" presName="ThreeConn_1-2" presStyleLbl="fgAccFollowNode1" presStyleIdx="0" presStyleCnt="2">
        <dgm:presLayoutVars>
          <dgm:bulletEnabled val="1"/>
        </dgm:presLayoutVars>
      </dgm:prSet>
      <dgm:spPr/>
    </dgm:pt>
    <dgm:pt modelId="{961327C5-F32C-40C5-B0DB-CA6A3942B1A6}" type="pres">
      <dgm:prSet presAssocID="{3212AAB1-67DA-41BF-850D-FB5D1046B7C3}" presName="ThreeConn_2-3" presStyleLbl="fgAccFollowNode1" presStyleIdx="1" presStyleCnt="2">
        <dgm:presLayoutVars>
          <dgm:bulletEnabled val="1"/>
        </dgm:presLayoutVars>
      </dgm:prSet>
      <dgm:spPr/>
    </dgm:pt>
    <dgm:pt modelId="{BD07EF7B-319E-4687-9DA2-844DD30ED3F0}" type="pres">
      <dgm:prSet presAssocID="{3212AAB1-67DA-41BF-850D-FB5D1046B7C3}" presName="ThreeNodes_1_text" presStyleCnt="0">
        <dgm:presLayoutVars>
          <dgm:bulletEnabled val="1"/>
        </dgm:presLayoutVars>
      </dgm:prSet>
      <dgm:spPr/>
    </dgm:pt>
    <dgm:pt modelId="{4975C72F-3A07-4A84-8ADA-41F9B13877B3}" type="pres">
      <dgm:prSet presAssocID="{3212AAB1-67DA-41BF-850D-FB5D1046B7C3}" presName="ThreeNodes_2_text" presStyleCnt="0">
        <dgm:presLayoutVars>
          <dgm:bulletEnabled val="1"/>
        </dgm:presLayoutVars>
      </dgm:prSet>
      <dgm:spPr/>
    </dgm:pt>
    <dgm:pt modelId="{89CFE5B5-BA41-44F2-AD44-0859C753435C}" type="pres">
      <dgm:prSet presAssocID="{3212AAB1-67DA-41BF-850D-FB5D1046B7C3}" presName="ThreeNodes_3_text" presStyleCnt="0">
        <dgm:presLayoutVars>
          <dgm:bulletEnabled val="1"/>
        </dgm:presLayoutVars>
      </dgm:prSet>
      <dgm:spPr/>
    </dgm:pt>
  </dgm:ptLst>
  <dgm:cxnLst>
    <dgm:cxn modelId="{D26EB38D-F4F3-4417-8E19-46B19670A116}" srcId="{3212AAB1-67DA-41BF-850D-FB5D1046B7C3}" destId="{F5043169-7B7A-4BE3-A12F-46BAB96AFA0C}" srcOrd="0" destOrd="0" parTransId="{D551533A-83F8-4E15-9268-9B83429EC2E9}" sibTransId="{E1DC356B-740C-4C21-A70C-CAE2735F8C5C}"/>
    <dgm:cxn modelId="{C82727BB-A80E-4C54-81A4-8EB9E28142A8}" srcId="{F5043169-7B7A-4BE3-A12F-46BAB96AFA0C}" destId="{AD88E324-FA80-4D93-8FF0-FEF2DCACC1F5}" srcOrd="0" destOrd="0" parTransId="{F8B97323-ECA4-4E66-9886-EFE023E8E3DB}" sibTransId="{FEDDD1C2-19F1-4B40-A9B6-60039AB893C8}"/>
    <dgm:cxn modelId="{193FA383-6516-4EC0-A2B1-ABB4AD657B2F}" srcId="{3212AAB1-67DA-41BF-850D-FB5D1046B7C3}" destId="{ECDAB1D5-9B81-48EF-8F13-3D21B1392E6E}" srcOrd="1" destOrd="0" parTransId="{D132EA2C-65C7-44B5-A0D6-C923CE3BA6DF}" sibTransId="{171FB3F0-A48D-42F8-8EF2-83D0E2ECC6BA}"/>
    <dgm:cxn modelId="{4CD949FE-5C5E-4112-AB75-9E7FBB08FC5F}" srcId="{ECDAB1D5-9B81-48EF-8F13-3D21B1392E6E}" destId="{5A88E690-9FE9-4C18-A5E7-5288FA0FEAD8}" srcOrd="0" destOrd="1" parTransId="{887D1C02-F76F-4941-A15F-9A4E31EDCE78}" sibTransId="{C0E8E87A-8F30-4060-ABAA-6F55C97B8C4D}"/>
    <dgm:cxn modelId="{871C557C-DA7E-49E0-B5F4-BADD7F168C9F}" srcId="{3212AAB1-67DA-41BF-850D-FB5D1046B7C3}" destId="{83C997CB-344E-4055-BD6A-6268151C7BAD}" srcOrd="2" destOrd="0" parTransId="{8E8460EE-3369-421F-B9A7-3CFFB0A53810}" sibTransId="{156A37FA-A9C7-4290-8469-C58F0AF9E984}"/>
    <dgm:cxn modelId="{EB9C7DDE-6B62-44F4-A2AB-A3FD3EC866C3}" srcId="{83C997CB-344E-4055-BD6A-6268151C7BAD}" destId="{9D78A162-88CC-41B1-92F3-E76BEBE3C153}" srcOrd="0" destOrd="2" parTransId="{CE2A8FD9-87F4-4193-95E7-39DB957A298F}" sibTransId="{45FA742A-97E3-4300-B2C2-DE34D8C818CA}"/>
    <dgm:cxn modelId="{EBA7BB2E-FBBA-44EF-B9D2-291DE69013D8}" type="presOf" srcId="{3212AAB1-67DA-41BF-850D-FB5D1046B7C3}" destId="{D92EFA95-6DF6-4686-A073-2E1EE833721E}" srcOrd="0" destOrd="0" presId="urn:microsoft.com/office/officeart/2005/8/layout/vProcess5"/>
    <dgm:cxn modelId="{4434F328-054C-43FB-B5B9-9A947467CE0C}" type="presParOf" srcId="{D92EFA95-6DF6-4686-A073-2E1EE833721E}" destId="{CB088ABD-76C6-4557-8712-F95C9556503B}" srcOrd="0" destOrd="0" presId="urn:microsoft.com/office/officeart/2005/8/layout/vProcess5"/>
    <dgm:cxn modelId="{4559C382-3091-4F2A-AFFD-7D09875A6AF9}" type="presParOf" srcId="{D92EFA95-6DF6-4686-A073-2E1EE833721E}" destId="{B06B02CB-D8F1-42DA-BB29-B7BCB41D2E7D}" srcOrd="1" destOrd="0" presId="urn:microsoft.com/office/officeart/2005/8/layout/vProcess5"/>
    <dgm:cxn modelId="{2182A789-02F7-4D46-999A-432B7F347B44}" type="presOf" srcId="{F5043169-7B7A-4BE3-A12F-46BAB96AFA0C}" destId="{B06B02CB-D8F1-42DA-BB29-B7BCB41D2E7D}" srcOrd="0" destOrd="0" presId="urn:microsoft.com/office/officeart/2005/8/layout/vProcess5"/>
    <dgm:cxn modelId="{AA456A76-B108-4FC8-9FB1-78A57B421768}" type="presOf" srcId="{AD88E324-FA80-4D93-8FF0-FEF2DCACC1F5}" destId="{B06B02CB-D8F1-42DA-BB29-B7BCB41D2E7D}" srcOrd="0" destOrd="1" presId="urn:microsoft.com/office/officeart/2005/8/layout/vProcess5"/>
    <dgm:cxn modelId="{0B74D300-D83A-4FE8-8550-11D1146FE429}" type="presParOf" srcId="{D92EFA95-6DF6-4686-A073-2E1EE833721E}" destId="{C94FDB9B-A849-42F5-988F-A781C43E38C7}" srcOrd="2" destOrd="0" presId="urn:microsoft.com/office/officeart/2005/8/layout/vProcess5"/>
    <dgm:cxn modelId="{12CB0065-3E72-495F-B0B1-F66D1D08B49A}" type="presOf" srcId="{ECDAB1D5-9B81-48EF-8F13-3D21B1392E6E}" destId="{C94FDB9B-A849-42F5-988F-A781C43E38C7}" srcOrd="0" destOrd="0" presId="urn:microsoft.com/office/officeart/2005/8/layout/vProcess5"/>
    <dgm:cxn modelId="{D4D76564-9576-4A1D-810A-9CB0F8F12B8A}" type="presOf" srcId="{5A88E690-9FE9-4C18-A5E7-5288FA0FEAD8}" destId="{C94FDB9B-A849-42F5-988F-A781C43E38C7}" srcOrd="0" destOrd="1" presId="urn:microsoft.com/office/officeart/2005/8/layout/vProcess5"/>
    <dgm:cxn modelId="{0DB9B6D5-80D5-4B85-9E72-F9156B2A68CB}" type="presParOf" srcId="{D92EFA95-6DF6-4686-A073-2E1EE833721E}" destId="{D0CE6721-FC6C-485C-9FD8-EF3067707688}" srcOrd="3" destOrd="0" presId="urn:microsoft.com/office/officeart/2005/8/layout/vProcess5"/>
    <dgm:cxn modelId="{FDCC2478-B363-4167-BFC4-7C87A633487E}" type="presOf" srcId="{83C997CB-344E-4055-BD6A-6268151C7BAD}" destId="{D0CE6721-FC6C-485C-9FD8-EF3067707688}" srcOrd="0" destOrd="0" presId="urn:microsoft.com/office/officeart/2005/8/layout/vProcess5"/>
    <dgm:cxn modelId="{C2CECAF2-1771-4D10-8ACB-6CB8B617A3FE}" type="presOf" srcId="{9D78A162-88CC-41B1-92F3-E76BEBE3C153}" destId="{D0CE6721-FC6C-485C-9FD8-EF3067707688}" srcOrd="0" destOrd="1" presId="urn:microsoft.com/office/officeart/2005/8/layout/vProcess5"/>
    <dgm:cxn modelId="{2D1600E0-0BAC-4483-A360-F01B4C86CFAE}" type="presParOf" srcId="{D92EFA95-6DF6-4686-A073-2E1EE833721E}" destId="{34B64AFF-45DD-4EA2-BE54-839D4CD90017}" srcOrd="4" destOrd="0" presId="urn:microsoft.com/office/officeart/2005/8/layout/vProcess5"/>
    <dgm:cxn modelId="{F585DE5D-E2CA-4E05-A6BA-DDD07D149014}" type="presOf" srcId="{E1DC356B-740C-4C21-A70C-CAE2735F8C5C}" destId="{34B64AFF-45DD-4EA2-BE54-839D4CD90017}" srcOrd="0" destOrd="0" presId="urn:microsoft.com/office/officeart/2005/8/layout/vProcess5"/>
    <dgm:cxn modelId="{6F2C9D2B-4239-4310-A0DA-0CF2597B3D22}" type="presParOf" srcId="{D92EFA95-6DF6-4686-A073-2E1EE833721E}" destId="{961327C5-F32C-40C5-B0DB-CA6A3942B1A6}" srcOrd="5" destOrd="0" presId="urn:microsoft.com/office/officeart/2005/8/layout/vProcess5"/>
    <dgm:cxn modelId="{7FBB5F5C-4B26-4EE1-82ED-1078F2F9F9E9}" type="presOf" srcId="{171FB3F0-A48D-42F8-8EF2-83D0E2ECC6BA}" destId="{961327C5-F32C-40C5-B0DB-CA6A3942B1A6}" srcOrd="0" destOrd="0" presId="urn:microsoft.com/office/officeart/2005/8/layout/vProcess5"/>
    <dgm:cxn modelId="{47FBD059-62BB-49F2-B67B-C362E98B3E1F}" type="presParOf" srcId="{D92EFA95-6DF6-4686-A073-2E1EE833721E}" destId="{BD07EF7B-319E-4687-9DA2-844DD30ED3F0}" srcOrd="6" destOrd="0" presId="urn:microsoft.com/office/officeart/2005/8/layout/vProcess5"/>
    <dgm:cxn modelId="{E0BF8610-D86C-4AED-AFE0-128966EEBC57}" type="presOf" srcId="{F5043169-7B7A-4BE3-A12F-46BAB96AFA0C}" destId="{BD07EF7B-319E-4687-9DA2-844DD30ED3F0}" srcOrd="1" destOrd="0" presId="urn:microsoft.com/office/officeart/2005/8/layout/vProcess5"/>
    <dgm:cxn modelId="{B8950713-BE85-4A87-A706-005AB83EE85B}" type="presOf" srcId="{AD88E324-FA80-4D93-8FF0-FEF2DCACC1F5}" destId="{BD07EF7B-319E-4687-9DA2-844DD30ED3F0}" srcOrd="1" destOrd="1" presId="urn:microsoft.com/office/officeart/2005/8/layout/vProcess5"/>
    <dgm:cxn modelId="{62673851-F61E-4662-8DEF-8509372B8C2A}" type="presParOf" srcId="{D92EFA95-6DF6-4686-A073-2E1EE833721E}" destId="{4975C72F-3A07-4A84-8ADA-41F9B13877B3}" srcOrd="7" destOrd="0" presId="urn:microsoft.com/office/officeart/2005/8/layout/vProcess5"/>
    <dgm:cxn modelId="{B6A0925D-0059-4783-8817-CF82847E99C5}" type="presOf" srcId="{ECDAB1D5-9B81-48EF-8F13-3D21B1392E6E}" destId="{4975C72F-3A07-4A84-8ADA-41F9B13877B3}" srcOrd="1" destOrd="0" presId="urn:microsoft.com/office/officeart/2005/8/layout/vProcess5"/>
    <dgm:cxn modelId="{18A07290-A9E3-4FD7-9B9D-53698E4A7427}" type="presOf" srcId="{5A88E690-9FE9-4C18-A5E7-5288FA0FEAD8}" destId="{4975C72F-3A07-4A84-8ADA-41F9B13877B3}" srcOrd="1" destOrd="1" presId="urn:microsoft.com/office/officeart/2005/8/layout/vProcess5"/>
    <dgm:cxn modelId="{011E3A4A-FE9A-42CF-B683-5C0DB1B2216F}" type="presParOf" srcId="{D92EFA95-6DF6-4686-A073-2E1EE833721E}" destId="{89CFE5B5-BA41-44F2-AD44-0859C753435C}" srcOrd="8" destOrd="0" presId="urn:microsoft.com/office/officeart/2005/8/layout/vProcess5"/>
    <dgm:cxn modelId="{00D446CE-204A-4413-9CE0-B3D44B3B9A7E}" type="presOf" srcId="{83C997CB-344E-4055-BD6A-6268151C7BAD}" destId="{89CFE5B5-BA41-44F2-AD44-0859C753435C}" srcOrd="1" destOrd="0" presId="urn:microsoft.com/office/officeart/2005/8/layout/vProcess5"/>
    <dgm:cxn modelId="{BF1BC5DC-91BF-44A8-B80C-F50331A53659}" type="presOf" srcId="{9D78A162-88CC-41B1-92F3-E76BEBE3C153}" destId="{89CFE5B5-BA41-44F2-AD44-0859C753435C}" srcOrd="1" destOrd="1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26E71B8-9A13-4ABA-AB9A-F861EC25E065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E1E13793-E667-4AE8-B46E-3E75FCC756E7}" type="pres">
      <dgm:prSet presAssocID="{F26E71B8-9A13-4ABA-AB9A-F861EC25E065}" presName="Name0" presStyleCnt="0">
        <dgm:presLayoutVars>
          <dgm:dir/>
          <dgm:resizeHandles val="exact"/>
        </dgm:presLayoutVars>
      </dgm:prSet>
      <dgm:spPr/>
    </dgm:pt>
  </dgm:ptLst>
  <dgm:cxnLst>
    <dgm:cxn modelId="{F4E4EFA7-A195-4EC4-B529-7DD5CFB88D38}" type="presOf" srcId="{F26E71B8-9A13-4ABA-AB9A-F861EC25E065}" destId="{E1E13793-E667-4AE8-B46E-3E75FCC756E7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69715AC-2CA5-4051-B363-02EA48DD874E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BEBCFDC-8EDD-452B-B196-A07354E924A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  <a:latin typeface="宋体" panose="02010600030101010101" pitchFamily="2" charset="-122"/>
            </a:rPr>
            <a:t>程序的一次执行。</a:t>
          </a:r>
          <a:r>
            <a:rPr lang="zh-CN" altLang="en-US" dirty="0">
              <a:solidFill>
                <a:schemeClr val="tx1"/>
              </a:solidFill>
              <a:latin typeface="宋体" panose="02010600030101010101" pitchFamily="2" charset="-122"/>
            </a:rPr>
            <a:t/>
          </a:r>
          <a:endParaRPr lang="zh-CN" altLang="en-US" dirty="0">
            <a:solidFill>
              <a:schemeClr val="tx1"/>
            </a:solidFill>
            <a:latin typeface="宋体" panose="02010600030101010101" pitchFamily="2" charset="-122"/>
          </a:endParaRPr>
        </a:p>
      </dgm:t>
    </dgm:pt>
    <dgm:pt modelId="{304B7392-29FC-4084-8C3F-0BC55BE66326}" cxnId="{AF74F078-3646-4E55-A5A8-43F051CD7C09}" type="parTrans">
      <dgm:prSet/>
      <dgm:spPr/>
      <dgm:t>
        <a:bodyPr/>
        <a:lstStyle/>
        <a:p>
          <a:endParaRPr lang="zh-CN" altLang="en-US"/>
        </a:p>
      </dgm:t>
    </dgm:pt>
    <dgm:pt modelId="{4FBDBC36-3569-4E11-9096-EAB06A566ADF}" cxnId="{AF74F078-3646-4E55-A5A8-43F051CD7C09}" type="sibTrans">
      <dgm:prSet/>
      <dgm:spPr/>
      <dgm:t>
        <a:bodyPr/>
        <a:lstStyle/>
        <a:p>
          <a:endParaRPr lang="zh-CN" altLang="en-US"/>
        </a:p>
      </dgm:t>
    </dgm:pt>
    <dgm:pt modelId="{2C281830-8C8B-45B7-B5CF-E815ADBFC22F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  <a:latin typeface="宋体" panose="02010600030101010101" pitchFamily="2" charset="-122"/>
            </a:rPr>
            <a:t>一个程序及其数据在处理机上顺序执行时所发生的活动。</a:t>
          </a:r>
          <a:r>
            <a:rPr lang="zh-CN" altLang="en-US" dirty="0">
              <a:solidFill>
                <a:schemeClr val="tx1"/>
              </a:solidFill>
              <a:latin typeface="宋体" panose="02010600030101010101" pitchFamily="2" charset="-122"/>
            </a:rPr>
            <a:t/>
          </a:r>
          <a:endParaRPr lang="zh-CN" altLang="en-US" dirty="0">
            <a:solidFill>
              <a:schemeClr val="tx1"/>
            </a:solidFill>
            <a:latin typeface="宋体" panose="02010600030101010101" pitchFamily="2" charset="-122"/>
          </a:endParaRPr>
        </a:p>
      </dgm:t>
    </dgm:pt>
    <dgm:pt modelId="{D50848EF-9531-4A6B-A885-93F36BFD8509}" cxnId="{0629CBEA-40E7-4273-A167-DCA2699A9577}" type="parTrans">
      <dgm:prSet/>
      <dgm:spPr/>
      <dgm:t>
        <a:bodyPr/>
        <a:lstStyle/>
        <a:p>
          <a:endParaRPr lang="zh-CN" altLang="en-US"/>
        </a:p>
      </dgm:t>
    </dgm:pt>
    <dgm:pt modelId="{799E3E0A-42BD-4590-9181-0224FE13EB8B}" cxnId="{0629CBEA-40E7-4273-A167-DCA2699A9577}" type="sibTrans">
      <dgm:prSet/>
      <dgm:spPr/>
      <dgm:t>
        <a:bodyPr/>
        <a:lstStyle/>
        <a:p>
          <a:endParaRPr lang="zh-CN" altLang="en-US"/>
        </a:p>
      </dgm:t>
    </dgm:pt>
    <dgm:pt modelId="{A39E64DA-A8C6-4791-96B7-272719DFA44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tx1"/>
              </a:solidFill>
              <a:latin typeface="宋体" panose="02010600030101010101" pitchFamily="2" charset="-122"/>
            </a:rPr>
            <a:t>程序</a:t>
          </a:r>
          <a:r>
            <a:rPr lang="zh-CN" altLang="en-US" dirty="0">
              <a:solidFill>
                <a:schemeClr val="tx1"/>
              </a:solidFill>
              <a:latin typeface="宋体" panose="02010600030101010101" pitchFamily="2" charset="-122"/>
            </a:rPr>
            <a:t>在一个数据集合上运行的过程，是系统进行资源分配和调度的一个独立单位。</a:t>
          </a:r>
          <a:r>
            <a:rPr lang="zh-CN" altLang="en-US" dirty="0">
              <a:solidFill>
                <a:schemeClr val="tx1"/>
              </a:solidFill>
              <a:latin typeface="宋体" panose="02010600030101010101" pitchFamily="2" charset="-122"/>
            </a:rPr>
            <a:t/>
          </a:r>
          <a:endParaRPr lang="zh-CN" altLang="en-US" dirty="0">
            <a:solidFill>
              <a:schemeClr val="tx1"/>
            </a:solidFill>
            <a:latin typeface="宋体" panose="02010600030101010101" pitchFamily="2" charset="-122"/>
          </a:endParaRPr>
        </a:p>
      </dgm:t>
    </dgm:pt>
    <dgm:pt modelId="{4E29B4E1-E011-413D-8150-B240AFDA4183}" cxnId="{17A0855F-DA0B-4D2E-833E-6852166C308C}" type="parTrans">
      <dgm:prSet/>
      <dgm:spPr/>
      <dgm:t>
        <a:bodyPr/>
        <a:lstStyle/>
        <a:p>
          <a:endParaRPr lang="zh-CN" altLang="en-US"/>
        </a:p>
      </dgm:t>
    </dgm:pt>
    <dgm:pt modelId="{8369CD91-8E4D-4622-B338-7D1290A7E7A0}" cxnId="{17A0855F-DA0B-4D2E-833E-6852166C308C}" type="sibTrans">
      <dgm:prSet/>
      <dgm:spPr/>
      <dgm:t>
        <a:bodyPr/>
        <a:lstStyle/>
        <a:p>
          <a:endParaRPr lang="zh-CN" altLang="en-US"/>
        </a:p>
      </dgm:t>
    </dgm:pt>
    <dgm:pt modelId="{BF314A5E-8841-4B0C-B88E-893383F2764D}" type="pres">
      <dgm:prSet presAssocID="{A69715AC-2CA5-4051-B363-02EA48DD874E}" presName="linear" presStyleCnt="0">
        <dgm:presLayoutVars>
          <dgm:animLvl val="lvl"/>
          <dgm:resizeHandles val="exact"/>
        </dgm:presLayoutVars>
      </dgm:prSet>
      <dgm:spPr/>
    </dgm:pt>
    <dgm:pt modelId="{CE427FBB-D719-40B5-AB1E-8E8203504AD7}" type="pres">
      <dgm:prSet presAssocID="{9BEBCFDC-8EDD-452B-B196-A07354E924A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94CEB53-E8C3-4A07-8428-667D81A57ECB}" type="pres">
      <dgm:prSet presAssocID="{4FBDBC36-3569-4E11-9096-EAB06A566ADF}" presName="spacer" presStyleCnt="0"/>
      <dgm:spPr/>
    </dgm:pt>
    <dgm:pt modelId="{996E21E8-1237-4B48-BE91-52121761A1C2}" type="pres">
      <dgm:prSet presAssocID="{2C281830-8C8B-45B7-B5CF-E815ADBFC22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CEDD34B-80A6-49ED-8A19-B079C582C986}" type="pres">
      <dgm:prSet presAssocID="{799E3E0A-42BD-4590-9181-0224FE13EB8B}" presName="spacer" presStyleCnt="0"/>
      <dgm:spPr/>
    </dgm:pt>
    <dgm:pt modelId="{28B45734-A0F6-40A8-9819-D711AB8BCC51}" type="pres">
      <dgm:prSet presAssocID="{A39E64DA-A8C6-4791-96B7-272719DFA44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F74F078-3646-4E55-A5A8-43F051CD7C09}" srcId="{A69715AC-2CA5-4051-B363-02EA48DD874E}" destId="{9BEBCFDC-8EDD-452B-B196-A07354E924A2}" srcOrd="0" destOrd="0" parTransId="{304B7392-29FC-4084-8C3F-0BC55BE66326}" sibTransId="{4FBDBC36-3569-4E11-9096-EAB06A566ADF}"/>
    <dgm:cxn modelId="{0629CBEA-40E7-4273-A167-DCA2699A9577}" srcId="{A69715AC-2CA5-4051-B363-02EA48DD874E}" destId="{2C281830-8C8B-45B7-B5CF-E815ADBFC22F}" srcOrd="1" destOrd="0" parTransId="{D50848EF-9531-4A6B-A885-93F36BFD8509}" sibTransId="{799E3E0A-42BD-4590-9181-0224FE13EB8B}"/>
    <dgm:cxn modelId="{17A0855F-DA0B-4D2E-833E-6852166C308C}" srcId="{A69715AC-2CA5-4051-B363-02EA48DD874E}" destId="{A39E64DA-A8C6-4791-96B7-272719DFA44C}" srcOrd="2" destOrd="0" parTransId="{4E29B4E1-E011-413D-8150-B240AFDA4183}" sibTransId="{8369CD91-8E4D-4622-B338-7D1290A7E7A0}"/>
    <dgm:cxn modelId="{F5F8AE26-8FE7-41CB-BDAD-AAD71BFDF55B}" type="presOf" srcId="{A69715AC-2CA5-4051-B363-02EA48DD874E}" destId="{BF314A5E-8841-4B0C-B88E-893383F2764D}" srcOrd="0" destOrd="0" presId="urn:microsoft.com/office/officeart/2005/8/layout/vList2"/>
    <dgm:cxn modelId="{E93EB881-1B64-41AE-9344-96F644035449}" type="presParOf" srcId="{BF314A5E-8841-4B0C-B88E-893383F2764D}" destId="{CE427FBB-D719-40B5-AB1E-8E8203504AD7}" srcOrd="0" destOrd="0" presId="urn:microsoft.com/office/officeart/2005/8/layout/vList2"/>
    <dgm:cxn modelId="{AD15AC21-E2CF-4901-A0EA-933787E82224}" type="presOf" srcId="{9BEBCFDC-8EDD-452B-B196-A07354E924A2}" destId="{CE427FBB-D719-40B5-AB1E-8E8203504AD7}" srcOrd="0" destOrd="0" presId="urn:microsoft.com/office/officeart/2005/8/layout/vList2"/>
    <dgm:cxn modelId="{A85B9491-BCDA-4743-B947-0BE47BBD414A}" type="presParOf" srcId="{BF314A5E-8841-4B0C-B88E-893383F2764D}" destId="{894CEB53-E8C3-4A07-8428-667D81A57ECB}" srcOrd="1" destOrd="0" presId="urn:microsoft.com/office/officeart/2005/8/layout/vList2"/>
    <dgm:cxn modelId="{927A1E79-59C6-4EC8-8767-691E9030BBD6}" type="presParOf" srcId="{BF314A5E-8841-4B0C-B88E-893383F2764D}" destId="{996E21E8-1237-4B48-BE91-52121761A1C2}" srcOrd="2" destOrd="0" presId="urn:microsoft.com/office/officeart/2005/8/layout/vList2"/>
    <dgm:cxn modelId="{DCB0C90D-18AE-4DC2-953F-897C54E8AF26}" type="presOf" srcId="{2C281830-8C8B-45B7-B5CF-E815ADBFC22F}" destId="{996E21E8-1237-4B48-BE91-52121761A1C2}" srcOrd="0" destOrd="0" presId="urn:microsoft.com/office/officeart/2005/8/layout/vList2"/>
    <dgm:cxn modelId="{B0DE56EC-DF42-40AE-AC26-B907BBF6C779}" type="presParOf" srcId="{BF314A5E-8841-4B0C-B88E-893383F2764D}" destId="{BCEDD34B-80A6-49ED-8A19-B079C582C986}" srcOrd="3" destOrd="0" presId="urn:microsoft.com/office/officeart/2005/8/layout/vList2"/>
    <dgm:cxn modelId="{0BC35058-DD77-43C9-A18F-7DC6B0C7F4B7}" type="presParOf" srcId="{BF314A5E-8841-4B0C-B88E-893383F2764D}" destId="{28B45734-A0F6-40A8-9819-D711AB8BCC51}" srcOrd="4" destOrd="0" presId="urn:microsoft.com/office/officeart/2005/8/layout/vList2"/>
    <dgm:cxn modelId="{7FDDD47B-E088-4DF5-BF1F-162392AE9671}" type="presOf" srcId="{A39E64DA-A8C6-4791-96B7-272719DFA44C}" destId="{28B45734-A0F6-40A8-9819-D711AB8BCC5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69715AC-2CA5-4051-B363-02EA48DD874E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BEBCFDC-8EDD-452B-B196-A07354E924A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  <a:latin typeface="宋体" panose="02010600030101010101" pitchFamily="2" charset="-122"/>
            </a:rPr>
            <a:t>程序的一次执行。</a:t>
          </a:r>
          <a:r>
            <a:rPr lang="zh-CN" altLang="en-US" dirty="0">
              <a:solidFill>
                <a:schemeClr val="tx1"/>
              </a:solidFill>
              <a:latin typeface="宋体" panose="02010600030101010101" pitchFamily="2" charset="-122"/>
            </a:rPr>
            <a:t/>
          </a:r>
          <a:endParaRPr lang="zh-CN" altLang="en-US" dirty="0">
            <a:solidFill>
              <a:schemeClr val="tx1"/>
            </a:solidFill>
            <a:latin typeface="宋体" panose="02010600030101010101" pitchFamily="2" charset="-122"/>
          </a:endParaRPr>
        </a:p>
      </dgm:t>
    </dgm:pt>
    <dgm:pt modelId="{304B7392-29FC-4084-8C3F-0BC55BE66326}" cxnId="{AF74F078-3646-4E55-A5A8-43F051CD7C09}" type="parTrans">
      <dgm:prSet/>
      <dgm:spPr/>
      <dgm:t>
        <a:bodyPr/>
        <a:lstStyle/>
        <a:p>
          <a:endParaRPr lang="zh-CN" altLang="en-US"/>
        </a:p>
      </dgm:t>
    </dgm:pt>
    <dgm:pt modelId="{4FBDBC36-3569-4E11-9096-EAB06A566ADF}" cxnId="{AF74F078-3646-4E55-A5A8-43F051CD7C09}" type="sibTrans">
      <dgm:prSet/>
      <dgm:spPr/>
      <dgm:t>
        <a:bodyPr/>
        <a:lstStyle/>
        <a:p>
          <a:endParaRPr lang="zh-CN" altLang="en-US"/>
        </a:p>
      </dgm:t>
    </dgm:pt>
    <dgm:pt modelId="{2C281830-8C8B-45B7-B5CF-E815ADBFC22F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  <a:latin typeface="宋体" panose="02010600030101010101" pitchFamily="2" charset="-122"/>
            </a:rPr>
            <a:t>一个程序及其数据在处理机上顺序执行时所发生的活动。</a:t>
          </a:r>
          <a:r>
            <a:rPr lang="zh-CN" altLang="en-US" dirty="0">
              <a:solidFill>
                <a:schemeClr val="tx1"/>
              </a:solidFill>
              <a:latin typeface="宋体" panose="02010600030101010101" pitchFamily="2" charset="-122"/>
            </a:rPr>
            <a:t/>
          </a:r>
          <a:endParaRPr lang="zh-CN" altLang="en-US" dirty="0">
            <a:solidFill>
              <a:schemeClr val="tx1"/>
            </a:solidFill>
            <a:latin typeface="宋体" panose="02010600030101010101" pitchFamily="2" charset="-122"/>
          </a:endParaRPr>
        </a:p>
      </dgm:t>
    </dgm:pt>
    <dgm:pt modelId="{D50848EF-9531-4A6B-A885-93F36BFD8509}" cxnId="{0629CBEA-40E7-4273-A167-DCA2699A9577}" type="parTrans">
      <dgm:prSet/>
      <dgm:spPr/>
      <dgm:t>
        <a:bodyPr/>
        <a:lstStyle/>
        <a:p>
          <a:endParaRPr lang="zh-CN" altLang="en-US"/>
        </a:p>
      </dgm:t>
    </dgm:pt>
    <dgm:pt modelId="{799E3E0A-42BD-4590-9181-0224FE13EB8B}" cxnId="{0629CBEA-40E7-4273-A167-DCA2699A9577}" type="sibTrans">
      <dgm:prSet/>
      <dgm:spPr/>
      <dgm:t>
        <a:bodyPr/>
        <a:lstStyle/>
        <a:p>
          <a:endParaRPr lang="zh-CN" altLang="en-US"/>
        </a:p>
      </dgm:t>
    </dgm:pt>
    <dgm:pt modelId="{A39E64DA-A8C6-4791-96B7-272719DFA44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tx1"/>
              </a:solidFill>
              <a:latin typeface="宋体" panose="02010600030101010101" pitchFamily="2" charset="-122"/>
            </a:rPr>
            <a:t>程序</a:t>
          </a:r>
          <a:r>
            <a:rPr lang="zh-CN" altLang="en-US" dirty="0">
              <a:solidFill>
                <a:schemeClr val="tx1"/>
              </a:solidFill>
              <a:latin typeface="宋体" panose="02010600030101010101" pitchFamily="2" charset="-122"/>
            </a:rPr>
            <a:t>在一个数据集合上运行的过程，是系统进行资源分配和调度的一个独立单位。</a:t>
          </a:r>
          <a:r>
            <a:rPr lang="zh-CN" altLang="en-US" dirty="0">
              <a:solidFill>
                <a:schemeClr val="tx1"/>
              </a:solidFill>
              <a:latin typeface="宋体" panose="02010600030101010101" pitchFamily="2" charset="-122"/>
            </a:rPr>
            <a:t/>
          </a:r>
          <a:endParaRPr lang="zh-CN" altLang="en-US" dirty="0">
            <a:solidFill>
              <a:schemeClr val="tx1"/>
            </a:solidFill>
            <a:latin typeface="宋体" panose="02010600030101010101" pitchFamily="2" charset="-122"/>
          </a:endParaRPr>
        </a:p>
      </dgm:t>
    </dgm:pt>
    <dgm:pt modelId="{4E29B4E1-E011-413D-8150-B240AFDA4183}" cxnId="{17A0855F-DA0B-4D2E-833E-6852166C308C}" type="parTrans">
      <dgm:prSet/>
      <dgm:spPr/>
      <dgm:t>
        <a:bodyPr/>
        <a:lstStyle/>
        <a:p>
          <a:endParaRPr lang="zh-CN" altLang="en-US"/>
        </a:p>
      </dgm:t>
    </dgm:pt>
    <dgm:pt modelId="{8369CD91-8E4D-4622-B338-7D1290A7E7A0}" cxnId="{17A0855F-DA0B-4D2E-833E-6852166C308C}" type="sibTrans">
      <dgm:prSet/>
      <dgm:spPr/>
      <dgm:t>
        <a:bodyPr/>
        <a:lstStyle/>
        <a:p>
          <a:endParaRPr lang="zh-CN" altLang="en-US"/>
        </a:p>
      </dgm:t>
    </dgm:pt>
    <dgm:pt modelId="{BF314A5E-8841-4B0C-B88E-893383F2764D}" type="pres">
      <dgm:prSet presAssocID="{A69715AC-2CA5-4051-B363-02EA48DD874E}" presName="linear" presStyleCnt="0">
        <dgm:presLayoutVars>
          <dgm:animLvl val="lvl"/>
          <dgm:resizeHandles val="exact"/>
        </dgm:presLayoutVars>
      </dgm:prSet>
      <dgm:spPr/>
    </dgm:pt>
    <dgm:pt modelId="{CE427FBB-D719-40B5-AB1E-8E8203504AD7}" type="pres">
      <dgm:prSet presAssocID="{9BEBCFDC-8EDD-452B-B196-A07354E924A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94CEB53-E8C3-4A07-8428-667D81A57ECB}" type="pres">
      <dgm:prSet presAssocID="{4FBDBC36-3569-4E11-9096-EAB06A566ADF}" presName="spacer" presStyleCnt="0"/>
      <dgm:spPr/>
    </dgm:pt>
    <dgm:pt modelId="{996E21E8-1237-4B48-BE91-52121761A1C2}" type="pres">
      <dgm:prSet presAssocID="{2C281830-8C8B-45B7-B5CF-E815ADBFC22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CEDD34B-80A6-49ED-8A19-B079C582C986}" type="pres">
      <dgm:prSet presAssocID="{799E3E0A-42BD-4590-9181-0224FE13EB8B}" presName="spacer" presStyleCnt="0"/>
      <dgm:spPr/>
    </dgm:pt>
    <dgm:pt modelId="{28B45734-A0F6-40A8-9819-D711AB8BCC51}" type="pres">
      <dgm:prSet presAssocID="{A39E64DA-A8C6-4791-96B7-272719DFA44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F74F078-3646-4E55-A5A8-43F051CD7C09}" srcId="{A69715AC-2CA5-4051-B363-02EA48DD874E}" destId="{9BEBCFDC-8EDD-452B-B196-A07354E924A2}" srcOrd="0" destOrd="0" parTransId="{304B7392-29FC-4084-8C3F-0BC55BE66326}" sibTransId="{4FBDBC36-3569-4E11-9096-EAB06A566ADF}"/>
    <dgm:cxn modelId="{0629CBEA-40E7-4273-A167-DCA2699A9577}" srcId="{A69715AC-2CA5-4051-B363-02EA48DD874E}" destId="{2C281830-8C8B-45B7-B5CF-E815ADBFC22F}" srcOrd="1" destOrd="0" parTransId="{D50848EF-9531-4A6B-A885-93F36BFD8509}" sibTransId="{799E3E0A-42BD-4590-9181-0224FE13EB8B}"/>
    <dgm:cxn modelId="{17A0855F-DA0B-4D2E-833E-6852166C308C}" srcId="{A69715AC-2CA5-4051-B363-02EA48DD874E}" destId="{A39E64DA-A8C6-4791-96B7-272719DFA44C}" srcOrd="2" destOrd="0" parTransId="{4E29B4E1-E011-413D-8150-B240AFDA4183}" sibTransId="{8369CD91-8E4D-4622-B338-7D1290A7E7A0}"/>
    <dgm:cxn modelId="{F5F8AE26-8FE7-41CB-BDAD-AAD71BFDF55B}" type="presOf" srcId="{A69715AC-2CA5-4051-B363-02EA48DD874E}" destId="{BF314A5E-8841-4B0C-B88E-893383F2764D}" srcOrd="0" destOrd="0" presId="urn:microsoft.com/office/officeart/2005/8/layout/vList2"/>
    <dgm:cxn modelId="{E93EB881-1B64-41AE-9344-96F644035449}" type="presParOf" srcId="{BF314A5E-8841-4B0C-B88E-893383F2764D}" destId="{CE427FBB-D719-40B5-AB1E-8E8203504AD7}" srcOrd="0" destOrd="0" presId="urn:microsoft.com/office/officeart/2005/8/layout/vList2"/>
    <dgm:cxn modelId="{AD15AC21-E2CF-4901-A0EA-933787E82224}" type="presOf" srcId="{9BEBCFDC-8EDD-452B-B196-A07354E924A2}" destId="{CE427FBB-D719-40B5-AB1E-8E8203504AD7}" srcOrd="0" destOrd="0" presId="urn:microsoft.com/office/officeart/2005/8/layout/vList2"/>
    <dgm:cxn modelId="{A85B9491-BCDA-4743-B947-0BE47BBD414A}" type="presParOf" srcId="{BF314A5E-8841-4B0C-B88E-893383F2764D}" destId="{894CEB53-E8C3-4A07-8428-667D81A57ECB}" srcOrd="1" destOrd="0" presId="urn:microsoft.com/office/officeart/2005/8/layout/vList2"/>
    <dgm:cxn modelId="{927A1E79-59C6-4EC8-8767-691E9030BBD6}" type="presParOf" srcId="{BF314A5E-8841-4B0C-B88E-893383F2764D}" destId="{996E21E8-1237-4B48-BE91-52121761A1C2}" srcOrd="2" destOrd="0" presId="urn:microsoft.com/office/officeart/2005/8/layout/vList2"/>
    <dgm:cxn modelId="{DCB0C90D-18AE-4DC2-953F-897C54E8AF26}" type="presOf" srcId="{2C281830-8C8B-45B7-B5CF-E815ADBFC22F}" destId="{996E21E8-1237-4B48-BE91-52121761A1C2}" srcOrd="0" destOrd="0" presId="urn:microsoft.com/office/officeart/2005/8/layout/vList2"/>
    <dgm:cxn modelId="{B0DE56EC-DF42-40AE-AC26-B907BBF6C779}" type="presParOf" srcId="{BF314A5E-8841-4B0C-B88E-893383F2764D}" destId="{BCEDD34B-80A6-49ED-8A19-B079C582C986}" srcOrd="3" destOrd="0" presId="urn:microsoft.com/office/officeart/2005/8/layout/vList2"/>
    <dgm:cxn modelId="{0BC35058-DD77-43C9-A18F-7DC6B0C7F4B7}" type="presParOf" srcId="{BF314A5E-8841-4B0C-B88E-893383F2764D}" destId="{28B45734-A0F6-40A8-9819-D711AB8BCC51}" srcOrd="4" destOrd="0" presId="urn:microsoft.com/office/officeart/2005/8/layout/vList2"/>
    <dgm:cxn modelId="{7FDDD47B-E088-4DF5-BF1F-162392AE9671}" type="presOf" srcId="{A39E64DA-A8C6-4791-96B7-272719DFA44C}" destId="{28B45734-A0F6-40A8-9819-D711AB8BCC5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37C53DB-1476-4B92-9595-A3AD2EC0482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B32FE503-F3B6-4A2B-8FE3-809373506E7F}">
      <dgm:prSet phldrT="[文本]" custT="1"/>
      <dgm:spPr/>
      <dgm:t>
        <a:bodyPr/>
        <a:lstStyle/>
        <a:p>
          <a:r>
            <a:rPr lang="zh-CN" altLang="en-US" sz="1800" dirty="0"/>
            <a:t>进程</a:t>
          </a:r>
        </a:p>
      </dgm:t>
    </dgm:pt>
    <dgm:pt modelId="{B88D9A38-1F00-4E4A-B79A-EBF1A5ED2D0E}" cxnId="{9DDABD69-7FA5-4903-81AF-21D0AE5B7DA4}" type="parTrans">
      <dgm:prSet/>
      <dgm:spPr/>
      <dgm:t>
        <a:bodyPr/>
        <a:lstStyle/>
        <a:p>
          <a:endParaRPr lang="zh-CN" altLang="en-US" sz="2400"/>
        </a:p>
      </dgm:t>
    </dgm:pt>
    <dgm:pt modelId="{D7DAB59A-F9D7-4B22-8082-D9CCEDF101F4}" cxnId="{9DDABD69-7FA5-4903-81AF-21D0AE5B7DA4}" type="sibTrans">
      <dgm:prSet/>
      <dgm:spPr/>
      <dgm:t>
        <a:bodyPr/>
        <a:lstStyle/>
        <a:p>
          <a:endParaRPr lang="zh-CN" altLang="en-US" sz="2400"/>
        </a:p>
      </dgm:t>
    </dgm:pt>
    <dgm:pt modelId="{F2CB1E7B-A224-4C0E-A37C-0C0AC90A1EFA}">
      <dgm:prSet phldrT="[文本]" custT="1"/>
      <dgm:spPr/>
      <dgm:t>
        <a:bodyPr/>
        <a:lstStyle/>
        <a:p>
          <a:r>
            <a:rPr lang="zh-CN" altLang="en-US" sz="1800" dirty="0"/>
            <a:t>程序</a:t>
          </a:r>
        </a:p>
      </dgm:t>
    </dgm:pt>
    <dgm:pt modelId="{47D099D4-CF7B-4107-8B8D-0848E935D78E}" cxnId="{2FEB20DD-26F7-4DE4-A9E4-CC559DC40A4F}" type="parTrans">
      <dgm:prSet/>
      <dgm:spPr/>
      <dgm:t>
        <a:bodyPr/>
        <a:lstStyle/>
        <a:p>
          <a:endParaRPr lang="zh-CN" altLang="en-US" sz="2400"/>
        </a:p>
      </dgm:t>
    </dgm:pt>
    <dgm:pt modelId="{E42910CF-31AD-4BD5-8064-4EBED66170F9}" cxnId="{2FEB20DD-26F7-4DE4-A9E4-CC559DC40A4F}" type="sibTrans">
      <dgm:prSet/>
      <dgm:spPr/>
      <dgm:t>
        <a:bodyPr/>
        <a:lstStyle/>
        <a:p>
          <a:endParaRPr lang="zh-CN" altLang="en-US" sz="2400"/>
        </a:p>
      </dgm:t>
    </dgm:pt>
    <dgm:pt modelId="{52104E51-D896-4493-B7B7-6A23194B668E}">
      <dgm:prSet phldrT="[文本]" custT="1"/>
      <dgm:spPr/>
      <dgm:t>
        <a:bodyPr/>
        <a:lstStyle/>
        <a:p>
          <a:r>
            <a:rPr lang="zh-CN" altLang="en-US" sz="1800" dirty="0"/>
            <a:t>动态概念，强调的是执行，有创建、有撤销，存在是暂时的</a:t>
          </a:r>
        </a:p>
      </dgm:t>
    </dgm:pt>
    <dgm:pt modelId="{1270E6F7-45B7-4CE8-BA01-8A69C92A9922}" cxnId="{270C3EE9-F05D-4157-98CA-2C64D7754CEE}" type="parTrans">
      <dgm:prSet/>
      <dgm:spPr/>
      <dgm:t>
        <a:bodyPr/>
        <a:lstStyle/>
        <a:p>
          <a:endParaRPr lang="zh-CN" altLang="en-US" sz="2400"/>
        </a:p>
      </dgm:t>
    </dgm:pt>
    <dgm:pt modelId="{F98433FF-1769-4D87-9DE3-ED63C5B53227}" cxnId="{270C3EE9-F05D-4157-98CA-2C64D7754CEE}" type="sibTrans">
      <dgm:prSet/>
      <dgm:spPr/>
      <dgm:t>
        <a:bodyPr/>
        <a:lstStyle/>
        <a:p>
          <a:endParaRPr lang="zh-CN" altLang="en-US" sz="2400"/>
        </a:p>
      </dgm:t>
    </dgm:pt>
    <dgm:pt modelId="{35407190-5841-4F4D-98BD-CEE8484535CA}">
      <dgm:prSet phldrT="[文本]" custT="1"/>
      <dgm:spPr/>
      <dgm:t>
        <a:bodyPr/>
        <a:lstStyle/>
        <a:p>
          <a:r>
            <a:rPr lang="zh-CN" altLang="en-US" sz="1800"/>
            <a:t>进程具有并发性</a:t>
          </a:r>
          <a:endParaRPr lang="zh-CN" altLang="en-US" sz="1800" dirty="0"/>
        </a:p>
      </dgm:t>
    </dgm:pt>
    <dgm:pt modelId="{FC610DEB-8754-451F-A81B-154F4C033DC3}" cxnId="{14904410-A322-4BF7-9FE2-2A7DF0213CE5}" type="parTrans">
      <dgm:prSet/>
      <dgm:spPr/>
      <dgm:t>
        <a:bodyPr/>
        <a:lstStyle/>
        <a:p>
          <a:endParaRPr lang="zh-CN" altLang="en-US" sz="2400"/>
        </a:p>
      </dgm:t>
    </dgm:pt>
    <dgm:pt modelId="{3644B811-08D2-4E3F-ACAD-AB3069B82409}" cxnId="{14904410-A322-4BF7-9FE2-2A7DF0213CE5}" type="sibTrans">
      <dgm:prSet/>
      <dgm:spPr/>
      <dgm:t>
        <a:bodyPr/>
        <a:lstStyle/>
        <a:p>
          <a:endParaRPr lang="zh-CN" altLang="en-US" sz="2400"/>
        </a:p>
      </dgm:t>
    </dgm:pt>
    <dgm:pt modelId="{0434A8B6-9BAE-4EB1-80F0-7DC92550E52E}">
      <dgm:prSet phldrT="[文本]" custT="1"/>
      <dgm:spPr/>
      <dgm:t>
        <a:bodyPr/>
        <a:lstStyle/>
        <a:p>
          <a:r>
            <a:rPr lang="zh-CN" altLang="en-US" sz="1800"/>
            <a:t>进程是接受计算机资源的基本单位</a:t>
          </a:r>
          <a:endParaRPr lang="zh-CN" altLang="en-US" sz="1800" dirty="0"/>
        </a:p>
      </dgm:t>
    </dgm:pt>
    <dgm:pt modelId="{4F8CF69B-AE3C-4A5C-B4E2-1623FBCDD223}" cxnId="{4AB5F8A9-2AE5-4516-8886-545D54685970}" type="parTrans">
      <dgm:prSet/>
      <dgm:spPr/>
      <dgm:t>
        <a:bodyPr/>
        <a:lstStyle/>
        <a:p>
          <a:endParaRPr lang="zh-CN" altLang="en-US" sz="2400"/>
        </a:p>
      </dgm:t>
    </dgm:pt>
    <dgm:pt modelId="{2173ED31-269A-475E-959C-57FE2408E08B}" cxnId="{4AB5F8A9-2AE5-4516-8886-545D54685970}" type="sibTrans">
      <dgm:prSet/>
      <dgm:spPr/>
      <dgm:t>
        <a:bodyPr/>
        <a:lstStyle/>
        <a:p>
          <a:endParaRPr lang="zh-CN" altLang="en-US" sz="2400"/>
        </a:p>
      </dgm:t>
    </dgm:pt>
    <dgm:pt modelId="{FA8B561E-8A1F-47D6-B9DF-335D7E2DEBAB}">
      <dgm:prSet phldrT="[文本]" custT="1"/>
      <dgm:spPr/>
      <dgm:t>
        <a:bodyPr/>
        <a:lstStyle/>
        <a:p>
          <a:r>
            <a:rPr lang="zh-CN" altLang="en-US" sz="1800" dirty="0"/>
            <a:t>程序是一静态概念，程序是指令的有序集合，“永远”存在</a:t>
          </a:r>
        </a:p>
      </dgm:t>
    </dgm:pt>
    <dgm:pt modelId="{F3B9CEDE-4C60-416A-8ECB-7E0555C44BA4}" cxnId="{AD1356EC-4954-456F-B492-9344A1A06AB9}" type="parTrans">
      <dgm:prSet/>
      <dgm:spPr/>
      <dgm:t>
        <a:bodyPr/>
        <a:lstStyle/>
        <a:p>
          <a:endParaRPr lang="zh-CN" altLang="en-US" sz="2400"/>
        </a:p>
      </dgm:t>
    </dgm:pt>
    <dgm:pt modelId="{DA161E0F-F0B4-465A-BE79-03D81930344C}" cxnId="{AD1356EC-4954-456F-B492-9344A1A06AB9}" type="sibTrans">
      <dgm:prSet/>
      <dgm:spPr/>
      <dgm:t>
        <a:bodyPr/>
        <a:lstStyle/>
        <a:p>
          <a:endParaRPr lang="zh-CN" altLang="en-US" sz="2400"/>
        </a:p>
      </dgm:t>
    </dgm:pt>
    <dgm:pt modelId="{AE71853A-28D3-497F-8EDD-906C8DAFECE3}">
      <dgm:prSet phldrT="[文本]" custT="1"/>
      <dgm:spPr/>
      <dgm:t>
        <a:bodyPr/>
        <a:lstStyle/>
        <a:p>
          <a:r>
            <a:rPr lang="zh-CN" altLang="en-US" sz="1800" dirty="0"/>
            <a:t>不具有并发性</a:t>
          </a:r>
        </a:p>
      </dgm:t>
    </dgm:pt>
    <dgm:pt modelId="{47C85B79-1244-4BBB-854A-0FD1A40BD31F}" cxnId="{D460E603-2681-4EAE-9247-B3EE20D9E1D2}" type="parTrans">
      <dgm:prSet/>
      <dgm:spPr/>
      <dgm:t>
        <a:bodyPr/>
        <a:lstStyle/>
        <a:p>
          <a:endParaRPr lang="zh-CN" altLang="en-US" sz="2400"/>
        </a:p>
      </dgm:t>
    </dgm:pt>
    <dgm:pt modelId="{B30EF711-9302-4A8A-BF5F-0BE86715A61F}" cxnId="{D460E603-2681-4EAE-9247-B3EE20D9E1D2}" type="sibTrans">
      <dgm:prSet/>
      <dgm:spPr/>
      <dgm:t>
        <a:bodyPr/>
        <a:lstStyle/>
        <a:p>
          <a:endParaRPr lang="zh-CN" altLang="en-US" sz="2400"/>
        </a:p>
      </dgm:t>
    </dgm:pt>
    <dgm:pt modelId="{7AB085CD-6E96-4EEE-BEAD-BF8CA25250EA}">
      <dgm:prSet phldrT="[文本]" custT="1"/>
      <dgm:spPr/>
      <dgm:t>
        <a:bodyPr/>
        <a:lstStyle/>
        <a:p>
          <a:r>
            <a:rPr lang="zh-CN" altLang="en-US" sz="1800" dirty="0"/>
            <a:t>程序仅仅是程序</a:t>
          </a:r>
        </a:p>
      </dgm:t>
    </dgm:pt>
    <dgm:pt modelId="{19F4F5F7-586D-444D-9296-2765E69ADC6A}" cxnId="{85CD0738-836B-4B2A-BDD5-7F8A5799EA96}" type="parTrans">
      <dgm:prSet/>
      <dgm:spPr/>
      <dgm:t>
        <a:bodyPr/>
        <a:lstStyle/>
        <a:p>
          <a:endParaRPr lang="zh-CN" altLang="en-US" sz="2400"/>
        </a:p>
      </dgm:t>
    </dgm:pt>
    <dgm:pt modelId="{4B5742C6-BF05-410E-A5F7-07E42DA42543}" cxnId="{85CD0738-836B-4B2A-BDD5-7F8A5799EA96}" type="sibTrans">
      <dgm:prSet/>
      <dgm:spPr/>
      <dgm:t>
        <a:bodyPr/>
        <a:lstStyle/>
        <a:p>
          <a:endParaRPr lang="zh-CN" altLang="en-US" sz="2400"/>
        </a:p>
      </dgm:t>
    </dgm:pt>
    <dgm:pt modelId="{4C5AA3C6-377A-4B78-B977-6851EA08AE91}" type="pres">
      <dgm:prSet presAssocID="{237C53DB-1476-4B92-9595-A3AD2EC04820}" presName="linear" presStyleCnt="0">
        <dgm:presLayoutVars>
          <dgm:dir/>
          <dgm:animLvl val="lvl"/>
          <dgm:resizeHandles val="exact"/>
        </dgm:presLayoutVars>
      </dgm:prSet>
      <dgm:spPr/>
    </dgm:pt>
    <dgm:pt modelId="{933B4929-4C53-4DD1-8DD6-5FA7A65E35B3}" type="pres">
      <dgm:prSet presAssocID="{B32FE503-F3B6-4A2B-8FE3-809373506E7F}" presName="parentLin" presStyleCnt="0"/>
      <dgm:spPr/>
    </dgm:pt>
    <dgm:pt modelId="{15A43604-0577-4194-B75F-6E0BB9C489AF}" type="pres">
      <dgm:prSet presAssocID="{B32FE503-F3B6-4A2B-8FE3-809373506E7F}" presName="parentLeftMargin" presStyleLbl="node1" presStyleIdx="0" presStyleCnt="2"/>
      <dgm:spPr/>
    </dgm:pt>
    <dgm:pt modelId="{45110270-D0FA-4996-A12B-0753BA472E46}" type="pres">
      <dgm:prSet presAssocID="{B32FE503-F3B6-4A2B-8FE3-809373506E7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B724D46-73DD-4C83-8DC9-CA8311BC7ABA}" type="pres">
      <dgm:prSet presAssocID="{B32FE503-F3B6-4A2B-8FE3-809373506E7F}" presName="negativeSpace" presStyleCnt="0"/>
      <dgm:spPr/>
    </dgm:pt>
    <dgm:pt modelId="{C549BDD9-B4CE-4362-8485-D83A1E554F0B}" type="pres">
      <dgm:prSet presAssocID="{B32FE503-F3B6-4A2B-8FE3-809373506E7F}" presName="childText" presStyleLbl="conFgAcc1" presStyleIdx="0" presStyleCnt="2">
        <dgm:presLayoutVars>
          <dgm:bulletEnabled val="1"/>
        </dgm:presLayoutVars>
      </dgm:prSet>
      <dgm:spPr/>
    </dgm:pt>
    <dgm:pt modelId="{72EE94A9-74A7-4CDC-ABF2-D29AB441C131}" type="pres">
      <dgm:prSet presAssocID="{D7DAB59A-F9D7-4B22-8082-D9CCEDF101F4}" presName="spaceBetweenRectangles" presStyleCnt="0"/>
      <dgm:spPr/>
    </dgm:pt>
    <dgm:pt modelId="{3AC8EEA2-E5AC-4D6D-B732-4C174024D35B}" type="pres">
      <dgm:prSet presAssocID="{F2CB1E7B-A224-4C0E-A37C-0C0AC90A1EFA}" presName="parentLin" presStyleCnt="0"/>
      <dgm:spPr/>
    </dgm:pt>
    <dgm:pt modelId="{9A9C2E46-4813-448E-BD1B-79AD52FA9FC1}" type="pres">
      <dgm:prSet presAssocID="{F2CB1E7B-A224-4C0E-A37C-0C0AC90A1EFA}" presName="parentLeftMargin" presStyleLbl="node1" presStyleIdx="0" presStyleCnt="2"/>
      <dgm:spPr/>
    </dgm:pt>
    <dgm:pt modelId="{C71FC072-548C-4666-9B71-68F9DDFF8676}" type="pres">
      <dgm:prSet presAssocID="{F2CB1E7B-A224-4C0E-A37C-0C0AC90A1EF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B21AEFF-4CC9-435A-A89A-5EC3767AB5DF}" type="pres">
      <dgm:prSet presAssocID="{F2CB1E7B-A224-4C0E-A37C-0C0AC90A1EFA}" presName="negativeSpace" presStyleCnt="0"/>
      <dgm:spPr/>
    </dgm:pt>
    <dgm:pt modelId="{A66C9438-64DB-4B0E-BEF8-B99D1273E716}" type="pres">
      <dgm:prSet presAssocID="{F2CB1E7B-A224-4C0E-A37C-0C0AC90A1EF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CAA4003-EF56-46F8-8501-AE1EA99BA903}" type="presOf" srcId="{AE71853A-28D3-497F-8EDD-906C8DAFECE3}" destId="{A66C9438-64DB-4B0E-BEF8-B99D1273E716}" srcOrd="0" destOrd="1" presId="urn:microsoft.com/office/officeart/2005/8/layout/list1"/>
    <dgm:cxn modelId="{D460E603-2681-4EAE-9247-B3EE20D9E1D2}" srcId="{F2CB1E7B-A224-4C0E-A37C-0C0AC90A1EFA}" destId="{AE71853A-28D3-497F-8EDD-906C8DAFECE3}" srcOrd="1" destOrd="0" parTransId="{47C85B79-1244-4BBB-854A-0FD1A40BD31F}" sibTransId="{B30EF711-9302-4A8A-BF5F-0BE86715A61F}"/>
    <dgm:cxn modelId="{E4418F0E-5713-46CA-92EC-B50932DEEA17}" type="presOf" srcId="{52104E51-D896-4493-B7B7-6A23194B668E}" destId="{C549BDD9-B4CE-4362-8485-D83A1E554F0B}" srcOrd="0" destOrd="0" presId="urn:microsoft.com/office/officeart/2005/8/layout/list1"/>
    <dgm:cxn modelId="{14904410-A322-4BF7-9FE2-2A7DF0213CE5}" srcId="{B32FE503-F3B6-4A2B-8FE3-809373506E7F}" destId="{35407190-5841-4F4D-98BD-CEE8484535CA}" srcOrd="1" destOrd="0" parTransId="{FC610DEB-8754-451F-A81B-154F4C033DC3}" sibTransId="{3644B811-08D2-4E3F-ACAD-AB3069B82409}"/>
    <dgm:cxn modelId="{9AF3A624-C232-4BE6-8453-3B8FBEFC5315}" type="presOf" srcId="{237C53DB-1476-4B92-9595-A3AD2EC04820}" destId="{4C5AA3C6-377A-4B78-B977-6851EA08AE91}" srcOrd="0" destOrd="0" presId="urn:microsoft.com/office/officeart/2005/8/layout/list1"/>
    <dgm:cxn modelId="{282F5836-09E9-4F8D-94A9-1E9EF0A82F8D}" type="presOf" srcId="{B32FE503-F3B6-4A2B-8FE3-809373506E7F}" destId="{15A43604-0577-4194-B75F-6E0BB9C489AF}" srcOrd="0" destOrd="0" presId="urn:microsoft.com/office/officeart/2005/8/layout/list1"/>
    <dgm:cxn modelId="{85CD0738-836B-4B2A-BDD5-7F8A5799EA96}" srcId="{F2CB1E7B-A224-4C0E-A37C-0C0AC90A1EFA}" destId="{7AB085CD-6E96-4EEE-BEAD-BF8CA25250EA}" srcOrd="2" destOrd="0" parTransId="{19F4F5F7-586D-444D-9296-2765E69ADC6A}" sibTransId="{4B5742C6-BF05-410E-A5F7-07E42DA42543}"/>
    <dgm:cxn modelId="{0A9CE666-7FBC-49A6-B1D7-7D3F7D5045AE}" type="presOf" srcId="{35407190-5841-4F4D-98BD-CEE8484535CA}" destId="{C549BDD9-B4CE-4362-8485-D83A1E554F0B}" srcOrd="0" destOrd="1" presId="urn:microsoft.com/office/officeart/2005/8/layout/list1"/>
    <dgm:cxn modelId="{9DDABD69-7FA5-4903-81AF-21D0AE5B7DA4}" srcId="{237C53DB-1476-4B92-9595-A3AD2EC04820}" destId="{B32FE503-F3B6-4A2B-8FE3-809373506E7F}" srcOrd="0" destOrd="0" parTransId="{B88D9A38-1F00-4E4A-B79A-EBF1A5ED2D0E}" sibTransId="{D7DAB59A-F9D7-4B22-8082-D9CCEDF101F4}"/>
    <dgm:cxn modelId="{1FBFF44A-619A-4FB9-BC37-DFCDB7383874}" type="presOf" srcId="{B32FE503-F3B6-4A2B-8FE3-809373506E7F}" destId="{45110270-D0FA-4996-A12B-0753BA472E46}" srcOrd="1" destOrd="0" presId="urn:microsoft.com/office/officeart/2005/8/layout/list1"/>
    <dgm:cxn modelId="{B9B1CC51-B320-4E83-97B5-C3A8A38E6EDA}" type="presOf" srcId="{F2CB1E7B-A224-4C0E-A37C-0C0AC90A1EFA}" destId="{9A9C2E46-4813-448E-BD1B-79AD52FA9FC1}" srcOrd="0" destOrd="0" presId="urn:microsoft.com/office/officeart/2005/8/layout/list1"/>
    <dgm:cxn modelId="{1D627180-FDEB-410C-B7E8-EB32EADCC4A8}" type="presOf" srcId="{F2CB1E7B-A224-4C0E-A37C-0C0AC90A1EFA}" destId="{C71FC072-548C-4666-9B71-68F9DDFF8676}" srcOrd="1" destOrd="0" presId="urn:microsoft.com/office/officeart/2005/8/layout/list1"/>
    <dgm:cxn modelId="{4AB5F8A9-2AE5-4516-8886-545D54685970}" srcId="{B32FE503-F3B6-4A2B-8FE3-809373506E7F}" destId="{0434A8B6-9BAE-4EB1-80F0-7DC92550E52E}" srcOrd="2" destOrd="0" parTransId="{4F8CF69B-AE3C-4A5C-B4E2-1623FBCDD223}" sibTransId="{2173ED31-269A-475E-959C-57FE2408E08B}"/>
    <dgm:cxn modelId="{1B8C87BF-674F-440C-9862-CC3ED9086B22}" type="presOf" srcId="{7AB085CD-6E96-4EEE-BEAD-BF8CA25250EA}" destId="{A66C9438-64DB-4B0E-BEF8-B99D1273E716}" srcOrd="0" destOrd="2" presId="urn:microsoft.com/office/officeart/2005/8/layout/list1"/>
    <dgm:cxn modelId="{094DEDCB-E5C7-4107-954B-654DD8448FED}" type="presOf" srcId="{FA8B561E-8A1F-47D6-B9DF-335D7E2DEBAB}" destId="{A66C9438-64DB-4B0E-BEF8-B99D1273E716}" srcOrd="0" destOrd="0" presId="urn:microsoft.com/office/officeart/2005/8/layout/list1"/>
    <dgm:cxn modelId="{9D3CA6D1-58AE-46C0-94C0-F5036C4E0010}" type="presOf" srcId="{0434A8B6-9BAE-4EB1-80F0-7DC92550E52E}" destId="{C549BDD9-B4CE-4362-8485-D83A1E554F0B}" srcOrd="0" destOrd="2" presId="urn:microsoft.com/office/officeart/2005/8/layout/list1"/>
    <dgm:cxn modelId="{2FEB20DD-26F7-4DE4-A9E4-CC559DC40A4F}" srcId="{237C53DB-1476-4B92-9595-A3AD2EC04820}" destId="{F2CB1E7B-A224-4C0E-A37C-0C0AC90A1EFA}" srcOrd="1" destOrd="0" parTransId="{47D099D4-CF7B-4107-8B8D-0848E935D78E}" sibTransId="{E42910CF-31AD-4BD5-8064-4EBED66170F9}"/>
    <dgm:cxn modelId="{270C3EE9-F05D-4157-98CA-2C64D7754CEE}" srcId="{B32FE503-F3B6-4A2B-8FE3-809373506E7F}" destId="{52104E51-D896-4493-B7B7-6A23194B668E}" srcOrd="0" destOrd="0" parTransId="{1270E6F7-45B7-4CE8-BA01-8A69C92A9922}" sibTransId="{F98433FF-1769-4D87-9DE3-ED63C5B53227}"/>
    <dgm:cxn modelId="{AD1356EC-4954-456F-B492-9344A1A06AB9}" srcId="{F2CB1E7B-A224-4C0E-A37C-0C0AC90A1EFA}" destId="{FA8B561E-8A1F-47D6-B9DF-335D7E2DEBAB}" srcOrd="0" destOrd="0" parTransId="{F3B9CEDE-4C60-416A-8ECB-7E0555C44BA4}" sibTransId="{DA161E0F-F0B4-465A-BE79-03D81930344C}"/>
    <dgm:cxn modelId="{00C2E5C0-023B-4383-9E7D-81EFDE6AB475}" type="presParOf" srcId="{4C5AA3C6-377A-4B78-B977-6851EA08AE91}" destId="{933B4929-4C53-4DD1-8DD6-5FA7A65E35B3}" srcOrd="0" destOrd="0" presId="urn:microsoft.com/office/officeart/2005/8/layout/list1"/>
    <dgm:cxn modelId="{B12DF620-CDB9-4567-858D-CA7A30C8BD11}" type="presParOf" srcId="{933B4929-4C53-4DD1-8DD6-5FA7A65E35B3}" destId="{15A43604-0577-4194-B75F-6E0BB9C489AF}" srcOrd="0" destOrd="0" presId="urn:microsoft.com/office/officeart/2005/8/layout/list1"/>
    <dgm:cxn modelId="{899AAE4E-D4B3-4B9B-8F77-9BEC3F10797C}" type="presParOf" srcId="{933B4929-4C53-4DD1-8DD6-5FA7A65E35B3}" destId="{45110270-D0FA-4996-A12B-0753BA472E46}" srcOrd="1" destOrd="0" presId="urn:microsoft.com/office/officeart/2005/8/layout/list1"/>
    <dgm:cxn modelId="{8DA624D9-AE8D-47B0-9F48-2C40B70279B3}" type="presParOf" srcId="{4C5AA3C6-377A-4B78-B977-6851EA08AE91}" destId="{1B724D46-73DD-4C83-8DC9-CA8311BC7ABA}" srcOrd="1" destOrd="0" presId="urn:microsoft.com/office/officeart/2005/8/layout/list1"/>
    <dgm:cxn modelId="{BE9D846C-B550-46F8-9160-410F1D4D94D6}" type="presParOf" srcId="{4C5AA3C6-377A-4B78-B977-6851EA08AE91}" destId="{C549BDD9-B4CE-4362-8485-D83A1E554F0B}" srcOrd="2" destOrd="0" presId="urn:microsoft.com/office/officeart/2005/8/layout/list1"/>
    <dgm:cxn modelId="{A8716088-0428-4F90-A895-1C9BE14CCDAB}" type="presParOf" srcId="{4C5AA3C6-377A-4B78-B977-6851EA08AE91}" destId="{72EE94A9-74A7-4CDC-ABF2-D29AB441C131}" srcOrd="3" destOrd="0" presId="urn:microsoft.com/office/officeart/2005/8/layout/list1"/>
    <dgm:cxn modelId="{E91FF5C9-02D4-4FD7-86F5-D6537602FB75}" type="presParOf" srcId="{4C5AA3C6-377A-4B78-B977-6851EA08AE91}" destId="{3AC8EEA2-E5AC-4D6D-B732-4C174024D35B}" srcOrd="4" destOrd="0" presId="urn:microsoft.com/office/officeart/2005/8/layout/list1"/>
    <dgm:cxn modelId="{016D68E5-19D0-4E44-B6D2-248AD962E038}" type="presParOf" srcId="{3AC8EEA2-E5AC-4D6D-B732-4C174024D35B}" destId="{9A9C2E46-4813-448E-BD1B-79AD52FA9FC1}" srcOrd="0" destOrd="0" presId="urn:microsoft.com/office/officeart/2005/8/layout/list1"/>
    <dgm:cxn modelId="{9AE2E59B-9665-4163-95BC-4C3DED084091}" type="presParOf" srcId="{3AC8EEA2-E5AC-4D6D-B732-4C174024D35B}" destId="{C71FC072-548C-4666-9B71-68F9DDFF8676}" srcOrd="1" destOrd="0" presId="urn:microsoft.com/office/officeart/2005/8/layout/list1"/>
    <dgm:cxn modelId="{21E428DE-C8BE-4DB9-B10E-0915843D8949}" type="presParOf" srcId="{4C5AA3C6-377A-4B78-B977-6851EA08AE91}" destId="{7B21AEFF-4CC9-435A-A89A-5EC3767AB5DF}" srcOrd="5" destOrd="0" presId="urn:microsoft.com/office/officeart/2005/8/layout/list1"/>
    <dgm:cxn modelId="{910CD710-121F-4E03-91D5-73AA9A573E62}" type="presParOf" srcId="{4C5AA3C6-377A-4B78-B977-6851EA08AE91}" destId="{A66C9438-64DB-4B0E-BEF8-B99D1273E71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2C080E7-93A0-4138-B735-48BB77E0AED4}" type="doc">
      <dgm:prSet loTypeId="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F0C6DB7A-6438-4AFF-AA72-E5AB73C1E585}">
      <dgm:prSet phldrT="[文本]"/>
      <dgm:spPr/>
      <dgm:t>
        <a:bodyPr/>
        <a:lstStyle/>
        <a:p>
          <a:r>
            <a:rPr lang="zh-CN" altLang="en-US" dirty="0"/>
            <a:t>进程是程序在数据集上的一次执行</a:t>
          </a:r>
        </a:p>
      </dgm:t>
    </dgm:pt>
    <dgm:pt modelId="{C3053C42-15A0-459F-B882-FB7AE54B07BB}" cxnId="{CD0D142A-D8A4-4A33-A041-C8134A3559FB}" type="parTrans">
      <dgm:prSet/>
      <dgm:spPr/>
      <dgm:t>
        <a:bodyPr/>
        <a:lstStyle/>
        <a:p>
          <a:endParaRPr lang="zh-CN" altLang="en-US"/>
        </a:p>
      </dgm:t>
    </dgm:pt>
    <dgm:pt modelId="{819EF670-9593-4A4C-BD7A-25F6DE57FCE7}" cxnId="{CD0D142A-D8A4-4A33-A041-C8134A3559FB}" type="sibTrans">
      <dgm:prSet/>
      <dgm:spPr/>
      <dgm:t>
        <a:bodyPr/>
        <a:lstStyle/>
        <a:p>
          <a:endParaRPr lang="zh-CN" altLang="en-US"/>
        </a:p>
      </dgm:t>
    </dgm:pt>
    <dgm:pt modelId="{69990995-D9CF-489D-B3A2-AF12B976B854}">
      <dgm:prSet phldrT="[文本]"/>
      <dgm:spPr/>
      <dgm:t>
        <a:bodyPr/>
        <a:lstStyle/>
        <a:p>
          <a:r>
            <a:rPr lang="zh-CN" altLang="en-US" dirty="0"/>
            <a:t>一个程序可对应多个进程，一个进程可包括多个程序</a:t>
          </a:r>
        </a:p>
      </dgm:t>
    </dgm:pt>
    <dgm:pt modelId="{0C54A07E-9746-4D55-AED9-4CDF2139537D}" cxnId="{A3FDBAD5-375B-4DAC-8E1E-5C7E7770CC15}" type="parTrans">
      <dgm:prSet/>
      <dgm:spPr/>
      <dgm:t>
        <a:bodyPr/>
        <a:lstStyle/>
        <a:p>
          <a:endParaRPr lang="zh-CN" altLang="en-US"/>
        </a:p>
      </dgm:t>
    </dgm:pt>
    <dgm:pt modelId="{B8A6B134-308D-4EDB-A81E-281BE71D92EF}" cxnId="{A3FDBAD5-375B-4DAC-8E1E-5C7E7770CC15}" type="sibTrans">
      <dgm:prSet/>
      <dgm:spPr/>
      <dgm:t>
        <a:bodyPr/>
        <a:lstStyle/>
        <a:p>
          <a:endParaRPr lang="zh-CN" altLang="en-US"/>
        </a:p>
      </dgm:t>
    </dgm:pt>
    <dgm:pt modelId="{6CD4FB1D-0D4E-4E65-B36E-81054EA23C86}" type="pres">
      <dgm:prSet presAssocID="{F2C080E7-93A0-4138-B735-48BB77E0AED4}" presName="diagram" presStyleCnt="0">
        <dgm:presLayoutVars>
          <dgm:dir/>
          <dgm:resizeHandles val="exact"/>
        </dgm:presLayoutVars>
      </dgm:prSet>
      <dgm:spPr/>
    </dgm:pt>
    <dgm:pt modelId="{5E86C20F-1672-4BAF-8685-930B47F36EAE}" type="pres">
      <dgm:prSet presAssocID="{F0C6DB7A-6438-4AFF-AA72-E5AB73C1E585}" presName="node" presStyleLbl="node1" presStyleIdx="0" presStyleCnt="2">
        <dgm:presLayoutVars>
          <dgm:bulletEnabled val="1"/>
        </dgm:presLayoutVars>
      </dgm:prSet>
      <dgm:spPr/>
    </dgm:pt>
    <dgm:pt modelId="{681BAE05-F29A-44A2-AE3E-CC3C351DCEAA}" type="pres">
      <dgm:prSet presAssocID="{819EF670-9593-4A4C-BD7A-25F6DE57FCE7}" presName="sibTrans" presStyleCnt="0"/>
      <dgm:spPr/>
    </dgm:pt>
    <dgm:pt modelId="{43B4CB0B-B401-491A-A8EE-7D905E365A89}" type="pres">
      <dgm:prSet presAssocID="{69990995-D9CF-489D-B3A2-AF12B976B854}" presName="node" presStyleLbl="node1" presStyleIdx="1" presStyleCnt="2">
        <dgm:presLayoutVars>
          <dgm:bulletEnabled val="1"/>
        </dgm:presLayoutVars>
      </dgm:prSet>
      <dgm:spPr/>
    </dgm:pt>
  </dgm:ptLst>
  <dgm:cxnLst>
    <dgm:cxn modelId="{B18FE500-A1FC-4D0F-BAC9-290E384E2196}" type="presOf" srcId="{F2C080E7-93A0-4138-B735-48BB77E0AED4}" destId="{6CD4FB1D-0D4E-4E65-B36E-81054EA23C86}" srcOrd="0" destOrd="0" presId="urn:microsoft.com/office/officeart/2005/8/layout/default"/>
    <dgm:cxn modelId="{CD0D142A-D8A4-4A33-A041-C8134A3559FB}" srcId="{F2C080E7-93A0-4138-B735-48BB77E0AED4}" destId="{F0C6DB7A-6438-4AFF-AA72-E5AB73C1E585}" srcOrd="0" destOrd="0" parTransId="{C3053C42-15A0-459F-B882-FB7AE54B07BB}" sibTransId="{819EF670-9593-4A4C-BD7A-25F6DE57FCE7}"/>
    <dgm:cxn modelId="{2DA3126E-83C5-4C10-9965-28B2EC56E51D}" type="presOf" srcId="{F0C6DB7A-6438-4AFF-AA72-E5AB73C1E585}" destId="{5E86C20F-1672-4BAF-8685-930B47F36EAE}" srcOrd="0" destOrd="0" presId="urn:microsoft.com/office/officeart/2005/8/layout/default"/>
    <dgm:cxn modelId="{A3FDBAD5-375B-4DAC-8E1E-5C7E7770CC15}" srcId="{F2C080E7-93A0-4138-B735-48BB77E0AED4}" destId="{69990995-D9CF-489D-B3A2-AF12B976B854}" srcOrd="1" destOrd="0" parTransId="{0C54A07E-9746-4D55-AED9-4CDF2139537D}" sibTransId="{B8A6B134-308D-4EDB-A81E-281BE71D92EF}"/>
    <dgm:cxn modelId="{F7632AF6-E65F-499E-9785-64005EE37740}" type="presOf" srcId="{69990995-D9CF-489D-B3A2-AF12B976B854}" destId="{43B4CB0B-B401-491A-A8EE-7D905E365A89}" srcOrd="0" destOrd="0" presId="urn:microsoft.com/office/officeart/2005/8/layout/default"/>
    <dgm:cxn modelId="{CBDC000E-3E44-4B42-B28A-ED3B6799E330}" type="presParOf" srcId="{6CD4FB1D-0D4E-4E65-B36E-81054EA23C86}" destId="{5E86C20F-1672-4BAF-8685-930B47F36EAE}" srcOrd="0" destOrd="0" presId="urn:microsoft.com/office/officeart/2005/8/layout/default"/>
    <dgm:cxn modelId="{797C0DC5-0F95-48DE-9E70-8236E6B96531}" type="presParOf" srcId="{6CD4FB1D-0D4E-4E65-B36E-81054EA23C86}" destId="{681BAE05-F29A-44A2-AE3E-CC3C351DCEAA}" srcOrd="1" destOrd="0" presId="urn:microsoft.com/office/officeart/2005/8/layout/default"/>
    <dgm:cxn modelId="{4C5B2DEA-0C69-4959-9E37-C331B18EAA9F}" type="presParOf" srcId="{6CD4FB1D-0D4E-4E65-B36E-81054EA23C86}" destId="{43B4CB0B-B401-491A-A8EE-7D905E365A89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BBF3D9F-F439-4169-A9B1-92AEEB60415C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2B4C70F-D4C5-42A0-8396-4FBBC3ABD040}">
      <dgm:prSet phldrT="[文本]"/>
      <dgm:spPr/>
      <dgm:t>
        <a:bodyPr/>
        <a:lstStyle/>
        <a:p>
          <a:r>
            <a:rPr lang="en-US" altLang="zh-CN" dirty="0"/>
            <a:t>PCB</a:t>
          </a:r>
          <a:endParaRPr lang="zh-CN" altLang="en-US" dirty="0"/>
        </a:p>
      </dgm:t>
    </dgm:pt>
    <dgm:pt modelId="{830B16EA-4B52-42DC-B097-87F836075F98}" cxnId="{9C78C83F-0823-4585-984F-1E500C63BD29}" type="parTrans">
      <dgm:prSet/>
      <dgm:spPr/>
      <dgm:t>
        <a:bodyPr/>
        <a:lstStyle/>
        <a:p>
          <a:endParaRPr lang="zh-CN" altLang="en-US"/>
        </a:p>
      </dgm:t>
    </dgm:pt>
    <dgm:pt modelId="{C0DDBD70-9632-41C3-8CA8-A0968D538B08}" cxnId="{9C78C83F-0823-4585-984F-1E500C63BD29}" type="sibTrans">
      <dgm:prSet/>
      <dgm:spPr/>
      <dgm:t>
        <a:bodyPr/>
        <a:lstStyle/>
        <a:p>
          <a:endParaRPr lang="zh-CN" altLang="en-US"/>
        </a:p>
      </dgm:t>
    </dgm:pt>
    <dgm:pt modelId="{E3CBAC0E-E19F-43E6-9A89-7DF3FF1ADE29}">
      <dgm:prSet phldrT="[文本]"/>
      <dgm:spPr/>
      <dgm:t>
        <a:bodyPr/>
        <a:lstStyle/>
        <a:p>
          <a:r>
            <a:rPr lang="zh-CN" altLang="en-US" dirty="0"/>
            <a:t>进程标识符</a:t>
          </a:r>
        </a:p>
      </dgm:t>
    </dgm:pt>
    <dgm:pt modelId="{D599EB92-52C9-4D70-AF7D-6701987A7517}" cxnId="{5D4A3002-BC38-4B2C-B65A-8B86BAECA454}" type="parTrans">
      <dgm:prSet/>
      <dgm:spPr/>
      <dgm:t>
        <a:bodyPr/>
        <a:lstStyle/>
        <a:p>
          <a:endParaRPr lang="zh-CN" altLang="en-US"/>
        </a:p>
      </dgm:t>
    </dgm:pt>
    <dgm:pt modelId="{B3B933F7-0AC7-4F63-91CE-08AB5186284D}" cxnId="{5D4A3002-BC38-4B2C-B65A-8B86BAECA454}" type="sibTrans">
      <dgm:prSet/>
      <dgm:spPr/>
      <dgm:t>
        <a:bodyPr/>
        <a:lstStyle/>
        <a:p>
          <a:endParaRPr lang="zh-CN" altLang="en-US"/>
        </a:p>
      </dgm:t>
    </dgm:pt>
    <dgm:pt modelId="{6D01F1D5-C746-488A-8B71-0475359F9F37}">
      <dgm:prSet phldrT="[文本]"/>
      <dgm:spPr/>
      <dgm:t>
        <a:bodyPr/>
        <a:lstStyle/>
        <a:p>
          <a:r>
            <a:rPr lang="zh-CN" altLang="en-US" dirty="0"/>
            <a:t>内部</a:t>
          </a:r>
          <a:endParaRPr lang="en-US" altLang="zh-CN" dirty="0"/>
        </a:p>
        <a:p>
          <a:r>
            <a:rPr lang="zh-CN" altLang="en-US" dirty="0"/>
            <a:t>标识</a:t>
          </a:r>
        </a:p>
      </dgm:t>
    </dgm:pt>
    <dgm:pt modelId="{1FE3791B-652B-4680-BAA6-3C6F68F15527}" cxnId="{4ADE2705-7A35-4064-9EB5-EF32ACA43134}" type="parTrans">
      <dgm:prSet/>
      <dgm:spPr/>
      <dgm:t>
        <a:bodyPr/>
        <a:lstStyle/>
        <a:p>
          <a:endParaRPr lang="zh-CN" altLang="en-US"/>
        </a:p>
      </dgm:t>
    </dgm:pt>
    <dgm:pt modelId="{3630DED1-E6D2-419B-9EA0-F15F5A74430B}" cxnId="{4ADE2705-7A35-4064-9EB5-EF32ACA43134}" type="sibTrans">
      <dgm:prSet/>
      <dgm:spPr/>
      <dgm:t>
        <a:bodyPr/>
        <a:lstStyle/>
        <a:p>
          <a:endParaRPr lang="zh-CN" altLang="en-US"/>
        </a:p>
      </dgm:t>
    </dgm:pt>
    <dgm:pt modelId="{D5C70E7D-DE5E-4F36-83C5-39A96B7A7CF1}">
      <dgm:prSet phldrT="[文本]"/>
      <dgm:spPr/>
      <dgm:t>
        <a:bodyPr/>
        <a:lstStyle/>
        <a:p>
          <a:r>
            <a:rPr lang="zh-CN" altLang="en-US" dirty="0"/>
            <a:t>外部</a:t>
          </a:r>
          <a:endParaRPr lang="en-US" altLang="zh-CN" dirty="0"/>
        </a:p>
        <a:p>
          <a:r>
            <a:rPr lang="zh-CN" altLang="en-US" dirty="0"/>
            <a:t>标识符</a:t>
          </a:r>
        </a:p>
      </dgm:t>
    </dgm:pt>
    <dgm:pt modelId="{F66CA597-ED10-4B58-97F6-081B5E58E12A}" cxnId="{12E1B106-5670-46F8-80D5-2CD63AC705CF}" type="parTrans">
      <dgm:prSet/>
      <dgm:spPr/>
      <dgm:t>
        <a:bodyPr/>
        <a:lstStyle/>
        <a:p>
          <a:endParaRPr lang="zh-CN" altLang="en-US"/>
        </a:p>
      </dgm:t>
    </dgm:pt>
    <dgm:pt modelId="{134A6261-8058-41A0-982E-08609ADEF875}" cxnId="{12E1B106-5670-46F8-80D5-2CD63AC705CF}" type="sibTrans">
      <dgm:prSet/>
      <dgm:spPr/>
      <dgm:t>
        <a:bodyPr/>
        <a:lstStyle/>
        <a:p>
          <a:endParaRPr lang="zh-CN" altLang="en-US"/>
        </a:p>
      </dgm:t>
    </dgm:pt>
    <dgm:pt modelId="{57FAEB44-5AB5-4741-84D1-FF7564721B93}">
      <dgm:prSet phldrT="[文本]"/>
      <dgm:spPr/>
      <dgm:t>
        <a:bodyPr/>
        <a:lstStyle/>
        <a:p>
          <a:r>
            <a:rPr lang="zh-CN" altLang="en-US" dirty="0"/>
            <a:t>处理机状态</a:t>
          </a:r>
        </a:p>
      </dgm:t>
    </dgm:pt>
    <dgm:pt modelId="{2F837D55-26CA-48E0-BB94-CA650EEF520D}" cxnId="{D4F5F2F7-86BC-448C-9A3A-FF065C52D17F}" type="parTrans">
      <dgm:prSet/>
      <dgm:spPr/>
      <dgm:t>
        <a:bodyPr/>
        <a:lstStyle/>
        <a:p>
          <a:endParaRPr lang="zh-CN" altLang="en-US"/>
        </a:p>
      </dgm:t>
    </dgm:pt>
    <dgm:pt modelId="{05063E1C-3BA9-4024-B99B-5A24FAC79552}" cxnId="{D4F5F2F7-86BC-448C-9A3A-FF065C52D17F}" type="sibTrans">
      <dgm:prSet/>
      <dgm:spPr/>
      <dgm:t>
        <a:bodyPr/>
        <a:lstStyle/>
        <a:p>
          <a:endParaRPr lang="zh-CN" altLang="en-US"/>
        </a:p>
      </dgm:t>
    </dgm:pt>
    <dgm:pt modelId="{540B552F-28D3-48A1-9DB4-826E59ED3A62}">
      <dgm:prSet phldrT="[文本]"/>
      <dgm:spPr/>
      <dgm:t>
        <a:bodyPr/>
        <a:lstStyle/>
        <a:p>
          <a:r>
            <a:rPr lang="zh-CN" altLang="en-US" dirty="0"/>
            <a:t>进程调度信息</a:t>
          </a:r>
        </a:p>
      </dgm:t>
    </dgm:pt>
    <dgm:pt modelId="{782F33B5-36F1-4F50-BFF8-266FA2A565EB}" cxnId="{DCA7FFAE-8DD2-45B1-A13D-D845DB0CC483}" type="parTrans">
      <dgm:prSet/>
      <dgm:spPr/>
      <dgm:t>
        <a:bodyPr/>
        <a:lstStyle/>
        <a:p>
          <a:endParaRPr lang="zh-CN" altLang="en-US"/>
        </a:p>
      </dgm:t>
    </dgm:pt>
    <dgm:pt modelId="{3BEBEB1D-F3EA-4124-A758-12715D086097}" cxnId="{DCA7FFAE-8DD2-45B1-A13D-D845DB0CC483}" type="sibTrans">
      <dgm:prSet/>
      <dgm:spPr/>
      <dgm:t>
        <a:bodyPr/>
        <a:lstStyle/>
        <a:p>
          <a:endParaRPr lang="zh-CN" altLang="en-US"/>
        </a:p>
      </dgm:t>
    </dgm:pt>
    <dgm:pt modelId="{3D50A52B-A9EF-476C-A51C-C37C293D3489}">
      <dgm:prSet phldrT="[文本]"/>
      <dgm:spPr/>
      <dgm:t>
        <a:bodyPr/>
        <a:lstStyle/>
        <a:p>
          <a:r>
            <a:rPr lang="zh-CN" altLang="en-US" dirty="0"/>
            <a:t>进程控制信息</a:t>
          </a:r>
        </a:p>
      </dgm:t>
    </dgm:pt>
    <dgm:pt modelId="{45FCA6DA-9933-4AA2-A31F-8ABDC37BECB4}" cxnId="{B853FB01-8338-42DF-936A-8706DD8D9CF3}" type="parTrans">
      <dgm:prSet/>
      <dgm:spPr/>
      <dgm:t>
        <a:bodyPr/>
        <a:lstStyle/>
        <a:p>
          <a:endParaRPr lang="zh-CN" altLang="en-US"/>
        </a:p>
      </dgm:t>
    </dgm:pt>
    <dgm:pt modelId="{B1A52230-F8C5-4DCE-AA09-7D6B32A4A051}" cxnId="{B853FB01-8338-42DF-936A-8706DD8D9CF3}" type="sibTrans">
      <dgm:prSet/>
      <dgm:spPr/>
      <dgm:t>
        <a:bodyPr/>
        <a:lstStyle/>
        <a:p>
          <a:endParaRPr lang="zh-CN" altLang="en-US"/>
        </a:p>
      </dgm:t>
    </dgm:pt>
    <dgm:pt modelId="{18F6EC3C-E2C1-4799-8D5B-912523A84CCA}" type="pres">
      <dgm:prSet presAssocID="{4BBF3D9F-F439-4169-A9B1-92AEEB60415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1DA8CA4-AD07-4E10-911B-DBB23FD83453}" type="pres">
      <dgm:prSet presAssocID="{22B4C70F-D4C5-42A0-8396-4FBBC3ABD040}" presName="vertOne" presStyleCnt="0"/>
      <dgm:spPr/>
    </dgm:pt>
    <dgm:pt modelId="{AB1F7022-280B-4F45-BD4C-F3A24EEA58C8}" type="pres">
      <dgm:prSet presAssocID="{22B4C70F-D4C5-42A0-8396-4FBBC3ABD040}" presName="txOne" presStyleLbl="node0" presStyleIdx="0" presStyleCnt="1">
        <dgm:presLayoutVars>
          <dgm:chPref val="3"/>
        </dgm:presLayoutVars>
      </dgm:prSet>
      <dgm:spPr/>
    </dgm:pt>
    <dgm:pt modelId="{E10934B3-3379-4B8A-90D1-501161113FF5}" type="pres">
      <dgm:prSet presAssocID="{22B4C70F-D4C5-42A0-8396-4FBBC3ABD040}" presName="parTransOne" presStyleCnt="0"/>
      <dgm:spPr/>
    </dgm:pt>
    <dgm:pt modelId="{BBD5AFBF-07DD-47A8-A1EC-DB1B1A54A0DC}" type="pres">
      <dgm:prSet presAssocID="{22B4C70F-D4C5-42A0-8396-4FBBC3ABD040}" presName="horzOne" presStyleCnt="0"/>
      <dgm:spPr/>
    </dgm:pt>
    <dgm:pt modelId="{1673B952-81AB-456D-B9ED-763C27E687D1}" type="pres">
      <dgm:prSet presAssocID="{E3CBAC0E-E19F-43E6-9A89-7DF3FF1ADE29}" presName="vertTwo" presStyleCnt="0"/>
      <dgm:spPr/>
    </dgm:pt>
    <dgm:pt modelId="{272439EF-E22E-4013-B9E5-E89E5B9355AA}" type="pres">
      <dgm:prSet presAssocID="{E3CBAC0E-E19F-43E6-9A89-7DF3FF1ADE29}" presName="txTwo" presStyleLbl="node2" presStyleIdx="0" presStyleCnt="4">
        <dgm:presLayoutVars>
          <dgm:chPref val="3"/>
        </dgm:presLayoutVars>
      </dgm:prSet>
      <dgm:spPr/>
    </dgm:pt>
    <dgm:pt modelId="{532622BB-48B9-458B-B6D3-57B7A14F7917}" type="pres">
      <dgm:prSet presAssocID="{E3CBAC0E-E19F-43E6-9A89-7DF3FF1ADE29}" presName="parTransTwo" presStyleCnt="0"/>
      <dgm:spPr/>
    </dgm:pt>
    <dgm:pt modelId="{2D4498E7-046C-434E-9EFB-555A4A954877}" type="pres">
      <dgm:prSet presAssocID="{E3CBAC0E-E19F-43E6-9A89-7DF3FF1ADE29}" presName="horzTwo" presStyleCnt="0"/>
      <dgm:spPr/>
    </dgm:pt>
    <dgm:pt modelId="{22FF3C01-121A-44A1-8DA9-9B37176D14D9}" type="pres">
      <dgm:prSet presAssocID="{6D01F1D5-C746-488A-8B71-0475359F9F37}" presName="vertThree" presStyleCnt="0"/>
      <dgm:spPr/>
    </dgm:pt>
    <dgm:pt modelId="{A880F152-BDDF-44D0-8948-8265387A30AD}" type="pres">
      <dgm:prSet presAssocID="{6D01F1D5-C746-488A-8B71-0475359F9F37}" presName="txThree" presStyleLbl="node3" presStyleIdx="0" presStyleCnt="2">
        <dgm:presLayoutVars>
          <dgm:chPref val="3"/>
        </dgm:presLayoutVars>
      </dgm:prSet>
      <dgm:spPr/>
    </dgm:pt>
    <dgm:pt modelId="{2FC2937B-290F-434C-874F-2057AAF2E72A}" type="pres">
      <dgm:prSet presAssocID="{6D01F1D5-C746-488A-8B71-0475359F9F37}" presName="horzThree" presStyleCnt="0"/>
      <dgm:spPr/>
    </dgm:pt>
    <dgm:pt modelId="{03015E40-FB29-4654-9372-88F51AA7BD6E}" type="pres">
      <dgm:prSet presAssocID="{3630DED1-E6D2-419B-9EA0-F15F5A74430B}" presName="sibSpaceThree" presStyleCnt="0"/>
      <dgm:spPr/>
    </dgm:pt>
    <dgm:pt modelId="{560DEC25-DC07-4400-A277-67694084B642}" type="pres">
      <dgm:prSet presAssocID="{D5C70E7D-DE5E-4F36-83C5-39A96B7A7CF1}" presName="vertThree" presStyleCnt="0"/>
      <dgm:spPr/>
    </dgm:pt>
    <dgm:pt modelId="{8C61B3A5-37A6-40C9-ABF5-41F7239971CA}" type="pres">
      <dgm:prSet presAssocID="{D5C70E7D-DE5E-4F36-83C5-39A96B7A7CF1}" presName="txThree" presStyleLbl="node3" presStyleIdx="1" presStyleCnt="2">
        <dgm:presLayoutVars>
          <dgm:chPref val="3"/>
        </dgm:presLayoutVars>
      </dgm:prSet>
      <dgm:spPr/>
    </dgm:pt>
    <dgm:pt modelId="{1D6522A2-B7D0-4AB9-A6C0-A3943E83A86F}" type="pres">
      <dgm:prSet presAssocID="{D5C70E7D-DE5E-4F36-83C5-39A96B7A7CF1}" presName="horzThree" presStyleCnt="0"/>
      <dgm:spPr/>
    </dgm:pt>
    <dgm:pt modelId="{0050BBB8-CE44-4239-8158-A28D907B424B}" type="pres">
      <dgm:prSet presAssocID="{B3B933F7-0AC7-4F63-91CE-08AB5186284D}" presName="sibSpaceTwo" presStyleCnt="0"/>
      <dgm:spPr/>
    </dgm:pt>
    <dgm:pt modelId="{3187B9AF-0F40-404C-AD7A-C018E111FF05}" type="pres">
      <dgm:prSet presAssocID="{57FAEB44-5AB5-4741-84D1-FF7564721B93}" presName="vertTwo" presStyleCnt="0"/>
      <dgm:spPr/>
    </dgm:pt>
    <dgm:pt modelId="{5129193F-32B2-4988-A490-04450A46F709}" type="pres">
      <dgm:prSet presAssocID="{57FAEB44-5AB5-4741-84D1-FF7564721B93}" presName="txTwo" presStyleLbl="node2" presStyleIdx="1" presStyleCnt="4">
        <dgm:presLayoutVars>
          <dgm:chPref val="3"/>
        </dgm:presLayoutVars>
      </dgm:prSet>
      <dgm:spPr/>
    </dgm:pt>
    <dgm:pt modelId="{3B06C753-5631-40E5-815E-443D35BDBFDC}" type="pres">
      <dgm:prSet presAssocID="{57FAEB44-5AB5-4741-84D1-FF7564721B93}" presName="horzTwo" presStyleCnt="0"/>
      <dgm:spPr/>
    </dgm:pt>
    <dgm:pt modelId="{012231CF-E6CA-4536-B226-EDBD1F5CF835}" type="pres">
      <dgm:prSet presAssocID="{05063E1C-3BA9-4024-B99B-5A24FAC79552}" presName="sibSpaceTwo" presStyleCnt="0"/>
      <dgm:spPr/>
    </dgm:pt>
    <dgm:pt modelId="{CC4C690E-3890-4CE5-ACB0-5F24B585AD08}" type="pres">
      <dgm:prSet presAssocID="{540B552F-28D3-48A1-9DB4-826E59ED3A62}" presName="vertTwo" presStyleCnt="0"/>
      <dgm:spPr/>
    </dgm:pt>
    <dgm:pt modelId="{BC693AAA-C56C-4B47-9D4D-A83D47CDF705}" type="pres">
      <dgm:prSet presAssocID="{540B552F-28D3-48A1-9DB4-826E59ED3A62}" presName="txTwo" presStyleLbl="node2" presStyleIdx="2" presStyleCnt="4">
        <dgm:presLayoutVars>
          <dgm:chPref val="3"/>
        </dgm:presLayoutVars>
      </dgm:prSet>
      <dgm:spPr/>
    </dgm:pt>
    <dgm:pt modelId="{1866DB6D-6660-4BCB-8B00-D5710EBD7F5A}" type="pres">
      <dgm:prSet presAssocID="{540B552F-28D3-48A1-9DB4-826E59ED3A62}" presName="horzTwo" presStyleCnt="0"/>
      <dgm:spPr/>
    </dgm:pt>
    <dgm:pt modelId="{C6B44610-80F3-455F-8417-953ACE69C792}" type="pres">
      <dgm:prSet presAssocID="{3BEBEB1D-F3EA-4124-A758-12715D086097}" presName="sibSpaceTwo" presStyleCnt="0"/>
      <dgm:spPr/>
    </dgm:pt>
    <dgm:pt modelId="{222AEC43-8A1B-433B-94F0-6FF2104700F1}" type="pres">
      <dgm:prSet presAssocID="{3D50A52B-A9EF-476C-A51C-C37C293D3489}" presName="vertTwo" presStyleCnt="0"/>
      <dgm:spPr/>
    </dgm:pt>
    <dgm:pt modelId="{798789B5-B127-4B59-A6B6-393BDFDB61E0}" type="pres">
      <dgm:prSet presAssocID="{3D50A52B-A9EF-476C-A51C-C37C293D3489}" presName="txTwo" presStyleLbl="node2" presStyleIdx="3" presStyleCnt="4">
        <dgm:presLayoutVars>
          <dgm:chPref val="3"/>
        </dgm:presLayoutVars>
      </dgm:prSet>
      <dgm:spPr/>
    </dgm:pt>
    <dgm:pt modelId="{09F44DED-82DB-4406-A045-4E3C473AAE75}" type="pres">
      <dgm:prSet presAssocID="{3D50A52B-A9EF-476C-A51C-C37C293D3489}" presName="horzTwo" presStyleCnt="0"/>
      <dgm:spPr/>
    </dgm:pt>
  </dgm:ptLst>
  <dgm:cxnLst>
    <dgm:cxn modelId="{B853FB01-8338-42DF-936A-8706DD8D9CF3}" srcId="{22B4C70F-D4C5-42A0-8396-4FBBC3ABD040}" destId="{3D50A52B-A9EF-476C-A51C-C37C293D3489}" srcOrd="3" destOrd="0" parTransId="{45FCA6DA-9933-4AA2-A31F-8ABDC37BECB4}" sibTransId="{B1A52230-F8C5-4DCE-AA09-7D6B32A4A051}"/>
    <dgm:cxn modelId="{5D4A3002-BC38-4B2C-B65A-8B86BAECA454}" srcId="{22B4C70F-D4C5-42A0-8396-4FBBC3ABD040}" destId="{E3CBAC0E-E19F-43E6-9A89-7DF3FF1ADE29}" srcOrd="0" destOrd="0" parTransId="{D599EB92-52C9-4D70-AF7D-6701987A7517}" sibTransId="{B3B933F7-0AC7-4F63-91CE-08AB5186284D}"/>
    <dgm:cxn modelId="{4ADE2705-7A35-4064-9EB5-EF32ACA43134}" srcId="{E3CBAC0E-E19F-43E6-9A89-7DF3FF1ADE29}" destId="{6D01F1D5-C746-488A-8B71-0475359F9F37}" srcOrd="0" destOrd="0" parTransId="{1FE3791B-652B-4680-BAA6-3C6F68F15527}" sibTransId="{3630DED1-E6D2-419B-9EA0-F15F5A74430B}"/>
    <dgm:cxn modelId="{12E1B106-5670-46F8-80D5-2CD63AC705CF}" srcId="{E3CBAC0E-E19F-43E6-9A89-7DF3FF1ADE29}" destId="{D5C70E7D-DE5E-4F36-83C5-39A96B7A7CF1}" srcOrd="1" destOrd="0" parTransId="{F66CA597-ED10-4B58-97F6-081B5E58E12A}" sibTransId="{134A6261-8058-41A0-982E-08609ADEF875}"/>
    <dgm:cxn modelId="{C2BE4B10-4071-4EAD-9E58-2CEF62AEB61F}" type="presOf" srcId="{6D01F1D5-C746-488A-8B71-0475359F9F37}" destId="{A880F152-BDDF-44D0-8948-8265387A30AD}" srcOrd="0" destOrd="0" presId="urn:microsoft.com/office/officeart/2005/8/layout/hierarchy4"/>
    <dgm:cxn modelId="{9C78C83F-0823-4585-984F-1E500C63BD29}" srcId="{4BBF3D9F-F439-4169-A9B1-92AEEB60415C}" destId="{22B4C70F-D4C5-42A0-8396-4FBBC3ABD040}" srcOrd="0" destOrd="0" parTransId="{830B16EA-4B52-42DC-B097-87F836075F98}" sibTransId="{C0DDBD70-9632-41C3-8CA8-A0968D538B08}"/>
    <dgm:cxn modelId="{0C565240-8F89-4A89-890C-6BB9DE644612}" type="presOf" srcId="{540B552F-28D3-48A1-9DB4-826E59ED3A62}" destId="{BC693AAA-C56C-4B47-9D4D-A83D47CDF705}" srcOrd="0" destOrd="0" presId="urn:microsoft.com/office/officeart/2005/8/layout/hierarchy4"/>
    <dgm:cxn modelId="{880A0F5B-76B1-4CF0-85B0-E3D1A44093E3}" type="presOf" srcId="{4BBF3D9F-F439-4169-A9B1-92AEEB60415C}" destId="{18F6EC3C-E2C1-4799-8D5B-912523A84CCA}" srcOrd="0" destOrd="0" presId="urn:microsoft.com/office/officeart/2005/8/layout/hierarchy4"/>
    <dgm:cxn modelId="{13147E47-0706-45D4-B130-CF1EFF20EFA4}" type="presOf" srcId="{57FAEB44-5AB5-4741-84D1-FF7564721B93}" destId="{5129193F-32B2-4988-A490-04450A46F709}" srcOrd="0" destOrd="0" presId="urn:microsoft.com/office/officeart/2005/8/layout/hierarchy4"/>
    <dgm:cxn modelId="{A9C5FD53-C4E9-4F4E-8330-C490B7FD8DDB}" type="presOf" srcId="{22B4C70F-D4C5-42A0-8396-4FBBC3ABD040}" destId="{AB1F7022-280B-4F45-BD4C-F3A24EEA58C8}" srcOrd="0" destOrd="0" presId="urn:microsoft.com/office/officeart/2005/8/layout/hierarchy4"/>
    <dgm:cxn modelId="{55B0B993-00BC-4A1B-A92C-8F1BCECD1406}" type="presOf" srcId="{3D50A52B-A9EF-476C-A51C-C37C293D3489}" destId="{798789B5-B127-4B59-A6B6-393BDFDB61E0}" srcOrd="0" destOrd="0" presId="urn:microsoft.com/office/officeart/2005/8/layout/hierarchy4"/>
    <dgm:cxn modelId="{DCA7FFAE-8DD2-45B1-A13D-D845DB0CC483}" srcId="{22B4C70F-D4C5-42A0-8396-4FBBC3ABD040}" destId="{540B552F-28D3-48A1-9DB4-826E59ED3A62}" srcOrd="2" destOrd="0" parTransId="{782F33B5-36F1-4F50-BFF8-266FA2A565EB}" sibTransId="{3BEBEB1D-F3EA-4124-A758-12715D086097}"/>
    <dgm:cxn modelId="{868582C7-8452-4112-91C1-5EB3E2D327DD}" type="presOf" srcId="{D5C70E7D-DE5E-4F36-83C5-39A96B7A7CF1}" destId="{8C61B3A5-37A6-40C9-ABF5-41F7239971CA}" srcOrd="0" destOrd="0" presId="urn:microsoft.com/office/officeart/2005/8/layout/hierarchy4"/>
    <dgm:cxn modelId="{AF8056D6-B1DF-48A8-9FD5-22737F7D1D3A}" type="presOf" srcId="{E3CBAC0E-E19F-43E6-9A89-7DF3FF1ADE29}" destId="{272439EF-E22E-4013-B9E5-E89E5B9355AA}" srcOrd="0" destOrd="0" presId="urn:microsoft.com/office/officeart/2005/8/layout/hierarchy4"/>
    <dgm:cxn modelId="{D4F5F2F7-86BC-448C-9A3A-FF065C52D17F}" srcId="{22B4C70F-D4C5-42A0-8396-4FBBC3ABD040}" destId="{57FAEB44-5AB5-4741-84D1-FF7564721B93}" srcOrd="1" destOrd="0" parTransId="{2F837D55-26CA-48E0-BB94-CA650EEF520D}" sibTransId="{05063E1C-3BA9-4024-B99B-5A24FAC79552}"/>
    <dgm:cxn modelId="{BFD5B706-4D9D-4FA0-8C4E-952E1D02447A}" type="presParOf" srcId="{18F6EC3C-E2C1-4799-8D5B-912523A84CCA}" destId="{01DA8CA4-AD07-4E10-911B-DBB23FD83453}" srcOrd="0" destOrd="0" presId="urn:microsoft.com/office/officeart/2005/8/layout/hierarchy4"/>
    <dgm:cxn modelId="{B71AE990-AD31-43B7-A605-55D9EDA8ABBB}" type="presParOf" srcId="{01DA8CA4-AD07-4E10-911B-DBB23FD83453}" destId="{AB1F7022-280B-4F45-BD4C-F3A24EEA58C8}" srcOrd="0" destOrd="0" presId="urn:microsoft.com/office/officeart/2005/8/layout/hierarchy4"/>
    <dgm:cxn modelId="{309EACC0-0CEB-4276-94C8-C81DBBB48882}" type="presParOf" srcId="{01DA8CA4-AD07-4E10-911B-DBB23FD83453}" destId="{E10934B3-3379-4B8A-90D1-501161113FF5}" srcOrd="1" destOrd="0" presId="urn:microsoft.com/office/officeart/2005/8/layout/hierarchy4"/>
    <dgm:cxn modelId="{D328953F-6DFD-44D4-AB69-9932D6DA4780}" type="presParOf" srcId="{01DA8CA4-AD07-4E10-911B-DBB23FD83453}" destId="{BBD5AFBF-07DD-47A8-A1EC-DB1B1A54A0DC}" srcOrd="2" destOrd="0" presId="urn:microsoft.com/office/officeart/2005/8/layout/hierarchy4"/>
    <dgm:cxn modelId="{60CC3B6B-7159-4F9D-A2D1-D33EA05339F2}" type="presParOf" srcId="{BBD5AFBF-07DD-47A8-A1EC-DB1B1A54A0DC}" destId="{1673B952-81AB-456D-B9ED-763C27E687D1}" srcOrd="0" destOrd="0" presId="urn:microsoft.com/office/officeart/2005/8/layout/hierarchy4"/>
    <dgm:cxn modelId="{3D5A6D4E-18D4-49D4-8010-C146C33CEBB4}" type="presParOf" srcId="{1673B952-81AB-456D-B9ED-763C27E687D1}" destId="{272439EF-E22E-4013-B9E5-E89E5B9355AA}" srcOrd="0" destOrd="0" presId="urn:microsoft.com/office/officeart/2005/8/layout/hierarchy4"/>
    <dgm:cxn modelId="{AC9FC26B-F58E-4CB1-BDD8-B67585025D06}" type="presParOf" srcId="{1673B952-81AB-456D-B9ED-763C27E687D1}" destId="{532622BB-48B9-458B-B6D3-57B7A14F7917}" srcOrd="1" destOrd="0" presId="urn:microsoft.com/office/officeart/2005/8/layout/hierarchy4"/>
    <dgm:cxn modelId="{9F2CD9AD-3092-4002-9832-336E2BE5B841}" type="presParOf" srcId="{1673B952-81AB-456D-B9ED-763C27E687D1}" destId="{2D4498E7-046C-434E-9EFB-555A4A954877}" srcOrd="2" destOrd="0" presId="urn:microsoft.com/office/officeart/2005/8/layout/hierarchy4"/>
    <dgm:cxn modelId="{569E4777-18AD-406D-AEC9-90AFA0294100}" type="presParOf" srcId="{2D4498E7-046C-434E-9EFB-555A4A954877}" destId="{22FF3C01-121A-44A1-8DA9-9B37176D14D9}" srcOrd="0" destOrd="0" presId="urn:microsoft.com/office/officeart/2005/8/layout/hierarchy4"/>
    <dgm:cxn modelId="{9D39EEB8-3D05-4339-BACE-8B842810F0DD}" type="presParOf" srcId="{22FF3C01-121A-44A1-8DA9-9B37176D14D9}" destId="{A880F152-BDDF-44D0-8948-8265387A30AD}" srcOrd="0" destOrd="0" presId="urn:microsoft.com/office/officeart/2005/8/layout/hierarchy4"/>
    <dgm:cxn modelId="{0B638697-F53A-4412-9F09-6683DF4D40EC}" type="presParOf" srcId="{22FF3C01-121A-44A1-8DA9-9B37176D14D9}" destId="{2FC2937B-290F-434C-874F-2057AAF2E72A}" srcOrd="1" destOrd="0" presId="urn:microsoft.com/office/officeart/2005/8/layout/hierarchy4"/>
    <dgm:cxn modelId="{EC6FC3A4-B621-4594-A5CA-3A6D96F4DF99}" type="presParOf" srcId="{2D4498E7-046C-434E-9EFB-555A4A954877}" destId="{03015E40-FB29-4654-9372-88F51AA7BD6E}" srcOrd="1" destOrd="0" presId="urn:microsoft.com/office/officeart/2005/8/layout/hierarchy4"/>
    <dgm:cxn modelId="{72525327-BF2B-46A9-A9D4-DC850EFBED35}" type="presParOf" srcId="{2D4498E7-046C-434E-9EFB-555A4A954877}" destId="{560DEC25-DC07-4400-A277-67694084B642}" srcOrd="2" destOrd="0" presId="urn:microsoft.com/office/officeart/2005/8/layout/hierarchy4"/>
    <dgm:cxn modelId="{248DF9D8-4AC6-4875-96F6-B1ACC6F95A05}" type="presParOf" srcId="{560DEC25-DC07-4400-A277-67694084B642}" destId="{8C61B3A5-37A6-40C9-ABF5-41F7239971CA}" srcOrd="0" destOrd="0" presId="urn:microsoft.com/office/officeart/2005/8/layout/hierarchy4"/>
    <dgm:cxn modelId="{D5A89E1C-15E9-489D-BB26-FF5769F45E21}" type="presParOf" srcId="{560DEC25-DC07-4400-A277-67694084B642}" destId="{1D6522A2-B7D0-4AB9-A6C0-A3943E83A86F}" srcOrd="1" destOrd="0" presId="urn:microsoft.com/office/officeart/2005/8/layout/hierarchy4"/>
    <dgm:cxn modelId="{7BD17CB6-C441-4DE6-BB9D-2B855A6111A1}" type="presParOf" srcId="{BBD5AFBF-07DD-47A8-A1EC-DB1B1A54A0DC}" destId="{0050BBB8-CE44-4239-8158-A28D907B424B}" srcOrd="1" destOrd="0" presId="urn:microsoft.com/office/officeart/2005/8/layout/hierarchy4"/>
    <dgm:cxn modelId="{4D3B4973-6772-4B43-B8AE-67BADB64A891}" type="presParOf" srcId="{BBD5AFBF-07DD-47A8-A1EC-DB1B1A54A0DC}" destId="{3187B9AF-0F40-404C-AD7A-C018E111FF05}" srcOrd="2" destOrd="0" presId="urn:microsoft.com/office/officeart/2005/8/layout/hierarchy4"/>
    <dgm:cxn modelId="{AD47536B-8E88-43EB-9C3F-6E8FB901EC0D}" type="presParOf" srcId="{3187B9AF-0F40-404C-AD7A-C018E111FF05}" destId="{5129193F-32B2-4988-A490-04450A46F709}" srcOrd="0" destOrd="0" presId="urn:microsoft.com/office/officeart/2005/8/layout/hierarchy4"/>
    <dgm:cxn modelId="{CD62514E-AE23-40F3-A713-0F7B0CE7B6C0}" type="presParOf" srcId="{3187B9AF-0F40-404C-AD7A-C018E111FF05}" destId="{3B06C753-5631-40E5-815E-443D35BDBFDC}" srcOrd="1" destOrd="0" presId="urn:microsoft.com/office/officeart/2005/8/layout/hierarchy4"/>
    <dgm:cxn modelId="{D52AAC17-D703-4B08-B67A-66A5FC138D7F}" type="presParOf" srcId="{BBD5AFBF-07DD-47A8-A1EC-DB1B1A54A0DC}" destId="{012231CF-E6CA-4536-B226-EDBD1F5CF835}" srcOrd="3" destOrd="0" presId="urn:microsoft.com/office/officeart/2005/8/layout/hierarchy4"/>
    <dgm:cxn modelId="{C258F512-3B33-4BBD-A435-80C4D8BD3548}" type="presParOf" srcId="{BBD5AFBF-07DD-47A8-A1EC-DB1B1A54A0DC}" destId="{CC4C690E-3890-4CE5-ACB0-5F24B585AD08}" srcOrd="4" destOrd="0" presId="urn:microsoft.com/office/officeart/2005/8/layout/hierarchy4"/>
    <dgm:cxn modelId="{48E4E669-347C-41D2-8218-5FE38F35A84E}" type="presParOf" srcId="{CC4C690E-3890-4CE5-ACB0-5F24B585AD08}" destId="{BC693AAA-C56C-4B47-9D4D-A83D47CDF705}" srcOrd="0" destOrd="0" presId="urn:microsoft.com/office/officeart/2005/8/layout/hierarchy4"/>
    <dgm:cxn modelId="{F3117580-800B-4EAE-A0BA-35CFE4E32A62}" type="presParOf" srcId="{CC4C690E-3890-4CE5-ACB0-5F24B585AD08}" destId="{1866DB6D-6660-4BCB-8B00-D5710EBD7F5A}" srcOrd="1" destOrd="0" presId="urn:microsoft.com/office/officeart/2005/8/layout/hierarchy4"/>
    <dgm:cxn modelId="{D11CE17D-96BB-41CF-B80D-FB7B8BEC5154}" type="presParOf" srcId="{BBD5AFBF-07DD-47A8-A1EC-DB1B1A54A0DC}" destId="{C6B44610-80F3-455F-8417-953ACE69C792}" srcOrd="5" destOrd="0" presId="urn:microsoft.com/office/officeart/2005/8/layout/hierarchy4"/>
    <dgm:cxn modelId="{9067B409-986C-4E87-9C95-729826F521BF}" type="presParOf" srcId="{BBD5AFBF-07DD-47A8-A1EC-DB1B1A54A0DC}" destId="{222AEC43-8A1B-433B-94F0-6FF2104700F1}" srcOrd="6" destOrd="0" presId="urn:microsoft.com/office/officeart/2005/8/layout/hierarchy4"/>
    <dgm:cxn modelId="{4F250E02-74DD-4E32-ABE1-D9C34980CD00}" type="presParOf" srcId="{222AEC43-8A1B-433B-94F0-6FF2104700F1}" destId="{798789B5-B127-4B59-A6B6-393BDFDB61E0}" srcOrd="0" destOrd="0" presId="urn:microsoft.com/office/officeart/2005/8/layout/hierarchy4"/>
    <dgm:cxn modelId="{A0AFB52A-48E5-4C4B-BD06-AD4887FE9A9A}" type="presParOf" srcId="{222AEC43-8A1B-433B-94F0-6FF2104700F1}" destId="{09F44DED-82DB-4406-A045-4E3C473AAE7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D489240-5BCD-4E96-9AC4-48C3CA0F7C9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90278A18-11F8-44FC-97FA-8D648014560A}">
      <dgm:prSet/>
      <dgm:spPr/>
      <dgm:t>
        <a:bodyPr/>
        <a:lstStyle/>
        <a:p>
          <a:pPr rtl="0"/>
          <a:r>
            <a:rPr lang="zh-CN" b="1"/>
            <a:t>用户登录</a:t>
          </a:r>
          <a:endParaRPr lang="zh-CN"/>
        </a:p>
      </dgm:t>
    </dgm:pt>
    <dgm:pt modelId="{BC7D97D8-4EFD-48B4-AE30-A5C05DDECC01}" cxnId="{95A2A172-A128-4B59-8A0C-4B3825378A16}" type="parTrans">
      <dgm:prSet/>
      <dgm:spPr/>
      <dgm:t>
        <a:bodyPr/>
        <a:lstStyle/>
        <a:p>
          <a:endParaRPr lang="zh-CN" altLang="en-US"/>
        </a:p>
      </dgm:t>
    </dgm:pt>
    <dgm:pt modelId="{055CD3F8-7A04-47C8-B9AB-19AE2E350CCD}" cxnId="{95A2A172-A128-4B59-8A0C-4B3825378A16}" type="sibTrans">
      <dgm:prSet/>
      <dgm:spPr/>
      <dgm:t>
        <a:bodyPr/>
        <a:lstStyle/>
        <a:p>
          <a:endParaRPr lang="zh-CN" altLang="en-US"/>
        </a:p>
      </dgm:t>
    </dgm:pt>
    <dgm:pt modelId="{A720338A-D577-4EE3-9C30-772F1EAFF044}">
      <dgm:prSet custT="1"/>
      <dgm:spPr/>
      <dgm:t>
        <a:bodyPr/>
        <a:lstStyle/>
        <a:p>
          <a:pPr rtl="0"/>
          <a:r>
            <a:rPr lang="zh-CN" sz="2400" dirty="0"/>
            <a:t>用户从终端登录，为其建立进程</a:t>
          </a:r>
          <a:r>
            <a:rPr lang="en-US" sz="2400" dirty="0"/>
            <a:t>(</a:t>
          </a:r>
          <a:r>
            <a:rPr lang="zh-CN" sz="2400" dirty="0"/>
            <a:t>分时系统</a:t>
          </a:r>
          <a:r>
            <a:rPr lang="en-US" sz="2400" dirty="0"/>
            <a:t>)</a:t>
          </a:r>
          <a:endParaRPr lang="zh-CN" sz="2400" dirty="0"/>
        </a:p>
      </dgm:t>
    </dgm:pt>
    <dgm:pt modelId="{61F219E7-118C-4267-A4A2-F2506E100586}" cxnId="{13B41677-ED5F-4D8D-B931-501BCB1E5C43}" type="parTrans">
      <dgm:prSet/>
      <dgm:spPr/>
      <dgm:t>
        <a:bodyPr/>
        <a:lstStyle/>
        <a:p>
          <a:endParaRPr lang="zh-CN" altLang="en-US"/>
        </a:p>
      </dgm:t>
    </dgm:pt>
    <dgm:pt modelId="{19D52131-4C43-4C90-8787-8AA5FB398FFC}" cxnId="{13B41677-ED5F-4D8D-B931-501BCB1E5C43}" type="sibTrans">
      <dgm:prSet/>
      <dgm:spPr/>
      <dgm:t>
        <a:bodyPr/>
        <a:lstStyle/>
        <a:p>
          <a:endParaRPr lang="zh-CN" altLang="en-US"/>
        </a:p>
      </dgm:t>
    </dgm:pt>
    <dgm:pt modelId="{62AD7D60-A525-4C4B-8A9E-4C9AB83BB7B7}">
      <dgm:prSet/>
      <dgm:spPr/>
      <dgm:t>
        <a:bodyPr/>
        <a:lstStyle/>
        <a:p>
          <a:pPr rtl="0"/>
          <a:r>
            <a:rPr lang="zh-CN" b="1" dirty="0"/>
            <a:t>作业调度</a:t>
          </a:r>
          <a:endParaRPr lang="zh-CN" dirty="0"/>
        </a:p>
      </dgm:t>
    </dgm:pt>
    <dgm:pt modelId="{1DAD6CDB-1083-411E-BF8C-78AD4D7FE57B}" cxnId="{7F7AF7B7-7056-4F55-BC7D-B47DF032B392}" type="parTrans">
      <dgm:prSet/>
      <dgm:spPr/>
      <dgm:t>
        <a:bodyPr/>
        <a:lstStyle/>
        <a:p>
          <a:endParaRPr lang="zh-CN" altLang="en-US"/>
        </a:p>
      </dgm:t>
    </dgm:pt>
    <dgm:pt modelId="{151A3522-4D68-4F8C-8F73-F62FA9B20626}" cxnId="{7F7AF7B7-7056-4F55-BC7D-B47DF032B392}" type="sibTrans">
      <dgm:prSet/>
      <dgm:spPr/>
      <dgm:t>
        <a:bodyPr/>
        <a:lstStyle/>
        <a:p>
          <a:endParaRPr lang="zh-CN" altLang="en-US"/>
        </a:p>
      </dgm:t>
    </dgm:pt>
    <dgm:pt modelId="{45E80241-3642-4883-AFD9-110264DB3D97}">
      <dgm:prSet custT="1"/>
      <dgm:spPr/>
      <dgm:t>
        <a:bodyPr/>
        <a:lstStyle/>
        <a:p>
          <a:pPr rtl="0"/>
          <a:r>
            <a:rPr lang="zh-CN" sz="2400"/>
            <a:t>把作业装入内存 </a:t>
          </a:r>
          <a:r>
            <a:rPr lang="en-US" sz="2400"/>
            <a:t>(</a:t>
          </a:r>
          <a:r>
            <a:rPr lang="zh-CN" sz="2400"/>
            <a:t>批处理系统</a:t>
          </a:r>
          <a:r>
            <a:rPr lang="en-US" sz="2400"/>
            <a:t>)</a:t>
          </a:r>
          <a:endParaRPr lang="zh-CN" sz="2400"/>
        </a:p>
      </dgm:t>
    </dgm:pt>
    <dgm:pt modelId="{D9A908B6-3F1F-4BCF-AB42-18868063277E}" cxnId="{C12AE2B8-2422-45B7-884A-EB2D9D18C979}" type="parTrans">
      <dgm:prSet/>
      <dgm:spPr/>
      <dgm:t>
        <a:bodyPr/>
        <a:lstStyle/>
        <a:p>
          <a:endParaRPr lang="zh-CN" altLang="en-US"/>
        </a:p>
      </dgm:t>
    </dgm:pt>
    <dgm:pt modelId="{708CE6A3-720D-458E-8B04-58D6B7F3254A}" cxnId="{C12AE2B8-2422-45B7-884A-EB2D9D18C979}" type="sibTrans">
      <dgm:prSet/>
      <dgm:spPr/>
      <dgm:t>
        <a:bodyPr/>
        <a:lstStyle/>
        <a:p>
          <a:endParaRPr lang="zh-CN" altLang="en-US"/>
        </a:p>
      </dgm:t>
    </dgm:pt>
    <dgm:pt modelId="{D9566343-4BA4-4747-9B8C-A10ABE98D257}">
      <dgm:prSet/>
      <dgm:spPr/>
      <dgm:t>
        <a:bodyPr/>
        <a:lstStyle/>
        <a:p>
          <a:pPr rtl="0"/>
          <a:r>
            <a:rPr lang="zh-CN" b="1"/>
            <a:t>提供服务</a:t>
          </a:r>
          <a:endParaRPr lang="zh-CN"/>
        </a:p>
      </dgm:t>
    </dgm:pt>
    <dgm:pt modelId="{CF9B9B94-3860-41E0-9BF5-E45B3098D224}" cxnId="{8456DF40-0647-4C26-9D37-CD8E9306A0BC}" type="parTrans">
      <dgm:prSet/>
      <dgm:spPr/>
      <dgm:t>
        <a:bodyPr/>
        <a:lstStyle/>
        <a:p>
          <a:endParaRPr lang="zh-CN" altLang="en-US"/>
        </a:p>
      </dgm:t>
    </dgm:pt>
    <dgm:pt modelId="{5C60EAF2-034D-4189-9580-F133809D8BBE}" cxnId="{8456DF40-0647-4C26-9D37-CD8E9306A0BC}" type="sibTrans">
      <dgm:prSet/>
      <dgm:spPr/>
      <dgm:t>
        <a:bodyPr/>
        <a:lstStyle/>
        <a:p>
          <a:endParaRPr lang="zh-CN" altLang="en-US"/>
        </a:p>
      </dgm:t>
    </dgm:pt>
    <dgm:pt modelId="{C6F1186E-38C1-4677-A50B-D9177CBBD782}">
      <dgm:prSet custT="1"/>
      <dgm:spPr/>
      <dgm:t>
        <a:bodyPr/>
        <a:lstStyle/>
        <a:p>
          <a:pPr rtl="0"/>
          <a:r>
            <a:rPr lang="zh-CN" altLang="en-US" sz="2400" dirty="0"/>
            <a:t>为某个请求创建专门的进程。例如用户打印时，创建打印进程</a:t>
          </a:r>
        </a:p>
      </dgm:t>
    </dgm:pt>
    <dgm:pt modelId="{F122D895-643D-4BD7-AC5F-63480EF454A6}" cxnId="{1E364853-4441-4784-ADAE-9ECD654C3047}" type="parTrans">
      <dgm:prSet/>
      <dgm:spPr/>
      <dgm:t>
        <a:bodyPr/>
        <a:lstStyle/>
        <a:p>
          <a:endParaRPr lang="zh-CN" altLang="en-US"/>
        </a:p>
      </dgm:t>
    </dgm:pt>
    <dgm:pt modelId="{F6116C1A-56A0-4B2B-90BA-3AE280EB6774}" cxnId="{1E364853-4441-4784-ADAE-9ECD654C3047}" type="sibTrans">
      <dgm:prSet/>
      <dgm:spPr/>
      <dgm:t>
        <a:bodyPr/>
        <a:lstStyle/>
        <a:p>
          <a:endParaRPr lang="zh-CN" altLang="en-US"/>
        </a:p>
      </dgm:t>
    </dgm:pt>
    <dgm:pt modelId="{B2D3A85D-4379-4DE5-BE26-F0DC4925DB2D}">
      <dgm:prSet/>
      <dgm:spPr/>
      <dgm:t>
        <a:bodyPr/>
        <a:lstStyle/>
        <a:p>
          <a:pPr rtl="0"/>
          <a:r>
            <a:rPr lang="zh-CN" b="1"/>
            <a:t>应用请求</a:t>
          </a:r>
          <a:endParaRPr lang="zh-CN"/>
        </a:p>
      </dgm:t>
    </dgm:pt>
    <dgm:pt modelId="{54410FC9-3F7A-4F2A-A0A8-12517DA5AD93}" cxnId="{DBC0C980-7B72-453E-BD4C-96E255CB2CB3}" type="parTrans">
      <dgm:prSet/>
      <dgm:spPr/>
      <dgm:t>
        <a:bodyPr/>
        <a:lstStyle/>
        <a:p>
          <a:endParaRPr lang="zh-CN" altLang="en-US"/>
        </a:p>
      </dgm:t>
    </dgm:pt>
    <dgm:pt modelId="{8B279079-A99E-43C3-9BBA-C4F4E9C4F081}" cxnId="{DBC0C980-7B72-453E-BD4C-96E255CB2CB3}" type="sibTrans">
      <dgm:prSet/>
      <dgm:spPr/>
      <dgm:t>
        <a:bodyPr/>
        <a:lstStyle/>
        <a:p>
          <a:endParaRPr lang="zh-CN" altLang="en-US"/>
        </a:p>
      </dgm:t>
    </dgm:pt>
    <dgm:pt modelId="{76880BE3-23CC-4BB1-9B19-3D590FDA6B25}">
      <dgm:prSet custT="1"/>
      <dgm:spPr/>
      <dgm:t>
        <a:bodyPr/>
        <a:lstStyle/>
        <a:p>
          <a:pPr rtl="0"/>
          <a:r>
            <a:rPr lang="zh-CN" sz="2400" dirty="0"/>
            <a:t>建子进程，以并发完成工作，加速任务  </a:t>
          </a:r>
          <a:r>
            <a:rPr lang="en-US" sz="2400" dirty="0"/>
            <a:t>(</a:t>
          </a:r>
          <a:r>
            <a:rPr lang="zh-CN" sz="2400" dirty="0"/>
            <a:t>由应用程序创建</a:t>
          </a:r>
          <a:r>
            <a:rPr lang="en-US" sz="2400" dirty="0"/>
            <a:t>)</a:t>
          </a:r>
          <a:endParaRPr lang="zh-CN" sz="2400" dirty="0"/>
        </a:p>
      </dgm:t>
    </dgm:pt>
    <dgm:pt modelId="{9CD4B57D-83B4-4C6A-8467-5018F5B32EDF}" cxnId="{51C2A268-FA06-414A-95EF-EF5C7D54600E}" type="parTrans">
      <dgm:prSet/>
      <dgm:spPr/>
      <dgm:t>
        <a:bodyPr/>
        <a:lstStyle/>
        <a:p>
          <a:endParaRPr lang="zh-CN" altLang="en-US"/>
        </a:p>
      </dgm:t>
    </dgm:pt>
    <dgm:pt modelId="{0FBA30F2-2E9E-4E8E-AF9C-C4EE862672F2}" cxnId="{51C2A268-FA06-414A-95EF-EF5C7D54600E}" type="sibTrans">
      <dgm:prSet/>
      <dgm:spPr/>
      <dgm:t>
        <a:bodyPr/>
        <a:lstStyle/>
        <a:p>
          <a:endParaRPr lang="zh-CN" altLang="en-US"/>
        </a:p>
      </dgm:t>
    </dgm:pt>
    <dgm:pt modelId="{196C9703-2369-4E7A-873F-D9AB76CEA6AA}" type="pres">
      <dgm:prSet presAssocID="{CD489240-5BCD-4E96-9AC4-48C3CA0F7C9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4036B4E-8604-49D6-9FCF-73F08DFC8971}" type="pres">
      <dgm:prSet presAssocID="{90278A18-11F8-44FC-97FA-8D648014560A}" presName="linNode" presStyleCnt="0"/>
      <dgm:spPr/>
    </dgm:pt>
    <dgm:pt modelId="{B076B127-0090-481F-B6DF-A6EA788613F8}" type="pres">
      <dgm:prSet presAssocID="{90278A18-11F8-44FC-97FA-8D648014560A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A12FBC-E97E-4809-9C03-128DF38A15E0}" type="pres">
      <dgm:prSet presAssocID="{90278A18-11F8-44FC-97FA-8D648014560A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329454-C96A-4C4F-8BDE-BD570C60B6B3}" type="pres">
      <dgm:prSet presAssocID="{055CD3F8-7A04-47C8-B9AB-19AE2E350CCD}" presName="sp" presStyleCnt="0"/>
      <dgm:spPr/>
    </dgm:pt>
    <dgm:pt modelId="{66C0D87A-9312-408D-8820-7F0DA9C06F31}" type="pres">
      <dgm:prSet presAssocID="{62AD7D60-A525-4C4B-8A9E-4C9AB83BB7B7}" presName="linNode" presStyleCnt="0"/>
      <dgm:spPr/>
    </dgm:pt>
    <dgm:pt modelId="{ACDDC808-6F54-45C8-A8A2-9E21FE6E0B90}" type="pres">
      <dgm:prSet presAssocID="{62AD7D60-A525-4C4B-8A9E-4C9AB83BB7B7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6B9A6B-630C-4C1F-A5E7-3E284A3BD1E4}" type="pres">
      <dgm:prSet presAssocID="{62AD7D60-A525-4C4B-8A9E-4C9AB83BB7B7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5B3CBF-CB4E-458D-90A4-55FA8617EAB2}" type="pres">
      <dgm:prSet presAssocID="{151A3522-4D68-4F8C-8F73-F62FA9B20626}" presName="sp" presStyleCnt="0"/>
      <dgm:spPr/>
    </dgm:pt>
    <dgm:pt modelId="{AEEBAF97-93B0-4B54-B236-67B54EFA185B}" type="pres">
      <dgm:prSet presAssocID="{D9566343-4BA4-4747-9B8C-A10ABE98D257}" presName="linNode" presStyleCnt="0"/>
      <dgm:spPr/>
    </dgm:pt>
    <dgm:pt modelId="{B8F3F54A-6D4F-46F6-BD9A-A4529DF82BF4}" type="pres">
      <dgm:prSet presAssocID="{D9566343-4BA4-4747-9B8C-A10ABE98D257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6F952B-AF68-4565-80A1-617BED8E326E}" type="pres">
      <dgm:prSet presAssocID="{D9566343-4BA4-4747-9B8C-A10ABE98D257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F557FE-FDF6-4E7A-AEA7-7C30C8A64FA0}" type="pres">
      <dgm:prSet presAssocID="{5C60EAF2-034D-4189-9580-F133809D8BBE}" presName="sp" presStyleCnt="0"/>
      <dgm:spPr/>
    </dgm:pt>
    <dgm:pt modelId="{B6D5DF16-714F-4D20-A992-A0C27479912F}" type="pres">
      <dgm:prSet presAssocID="{B2D3A85D-4379-4DE5-BE26-F0DC4925DB2D}" presName="linNode" presStyleCnt="0"/>
      <dgm:spPr/>
    </dgm:pt>
    <dgm:pt modelId="{A84C09EA-B76A-492D-AEA3-C3A702AC2E53}" type="pres">
      <dgm:prSet presAssocID="{B2D3A85D-4379-4DE5-BE26-F0DC4925DB2D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651417-B145-4C21-AB19-96A2CCEFBAD8}" type="pres">
      <dgm:prSet presAssocID="{B2D3A85D-4379-4DE5-BE26-F0DC4925DB2D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D1298B-C5BF-4B29-8717-8229386CD2A1}" type="presOf" srcId="{76880BE3-23CC-4BB1-9B19-3D590FDA6B25}" destId="{29651417-B145-4C21-AB19-96A2CCEFBAD8}" srcOrd="0" destOrd="0" presId="urn:microsoft.com/office/officeart/2005/8/layout/vList5"/>
    <dgm:cxn modelId="{1E364853-4441-4784-ADAE-9ECD654C3047}" srcId="{D9566343-4BA4-4747-9B8C-A10ABE98D257}" destId="{C6F1186E-38C1-4677-A50B-D9177CBBD782}" srcOrd="0" destOrd="0" parTransId="{F122D895-643D-4BD7-AC5F-63480EF454A6}" sibTransId="{F6116C1A-56A0-4B2B-90BA-3AE280EB6774}"/>
    <dgm:cxn modelId="{C7AC5480-BA1A-4843-88A9-4BA2BDF5F739}" type="presOf" srcId="{A720338A-D577-4EE3-9C30-772F1EAFF044}" destId="{5BA12FBC-E97E-4809-9C03-128DF38A15E0}" srcOrd="0" destOrd="0" presId="urn:microsoft.com/office/officeart/2005/8/layout/vList5"/>
    <dgm:cxn modelId="{4FAEDDD0-8E59-470D-96D5-5919A4011356}" type="presOf" srcId="{D9566343-4BA4-4747-9B8C-A10ABE98D257}" destId="{B8F3F54A-6D4F-46F6-BD9A-A4529DF82BF4}" srcOrd="0" destOrd="0" presId="urn:microsoft.com/office/officeart/2005/8/layout/vList5"/>
    <dgm:cxn modelId="{C5376D1D-AE73-447A-9CD9-1FC5B276028F}" type="presOf" srcId="{CD489240-5BCD-4E96-9AC4-48C3CA0F7C9D}" destId="{196C9703-2369-4E7A-873F-D9AB76CEA6AA}" srcOrd="0" destOrd="0" presId="urn:microsoft.com/office/officeart/2005/8/layout/vList5"/>
    <dgm:cxn modelId="{67CDCE25-BC8B-4874-85B5-C65EA0A87562}" type="presOf" srcId="{62AD7D60-A525-4C4B-8A9E-4C9AB83BB7B7}" destId="{ACDDC808-6F54-45C8-A8A2-9E21FE6E0B90}" srcOrd="0" destOrd="0" presId="urn:microsoft.com/office/officeart/2005/8/layout/vList5"/>
    <dgm:cxn modelId="{7F7AF7B7-7056-4F55-BC7D-B47DF032B392}" srcId="{CD489240-5BCD-4E96-9AC4-48C3CA0F7C9D}" destId="{62AD7D60-A525-4C4B-8A9E-4C9AB83BB7B7}" srcOrd="1" destOrd="0" parTransId="{1DAD6CDB-1083-411E-BF8C-78AD4D7FE57B}" sibTransId="{151A3522-4D68-4F8C-8F73-F62FA9B20626}"/>
    <dgm:cxn modelId="{26D810E0-B6FC-468D-A7CE-EF8FB0087C91}" type="presOf" srcId="{B2D3A85D-4379-4DE5-BE26-F0DC4925DB2D}" destId="{A84C09EA-B76A-492D-AEA3-C3A702AC2E53}" srcOrd="0" destOrd="0" presId="urn:microsoft.com/office/officeart/2005/8/layout/vList5"/>
    <dgm:cxn modelId="{95A2A172-A128-4B59-8A0C-4B3825378A16}" srcId="{CD489240-5BCD-4E96-9AC4-48C3CA0F7C9D}" destId="{90278A18-11F8-44FC-97FA-8D648014560A}" srcOrd="0" destOrd="0" parTransId="{BC7D97D8-4EFD-48B4-AE30-A5C05DDECC01}" sibTransId="{055CD3F8-7A04-47C8-B9AB-19AE2E350CCD}"/>
    <dgm:cxn modelId="{8456DF40-0647-4C26-9D37-CD8E9306A0BC}" srcId="{CD489240-5BCD-4E96-9AC4-48C3CA0F7C9D}" destId="{D9566343-4BA4-4747-9B8C-A10ABE98D257}" srcOrd="2" destOrd="0" parTransId="{CF9B9B94-3860-41E0-9BF5-E45B3098D224}" sibTransId="{5C60EAF2-034D-4189-9580-F133809D8BBE}"/>
    <dgm:cxn modelId="{F64BEE96-3BD1-40AB-8C42-3AE2DFFA6697}" type="presOf" srcId="{90278A18-11F8-44FC-97FA-8D648014560A}" destId="{B076B127-0090-481F-B6DF-A6EA788613F8}" srcOrd="0" destOrd="0" presId="urn:microsoft.com/office/officeart/2005/8/layout/vList5"/>
    <dgm:cxn modelId="{DBC0C980-7B72-453E-BD4C-96E255CB2CB3}" srcId="{CD489240-5BCD-4E96-9AC4-48C3CA0F7C9D}" destId="{B2D3A85D-4379-4DE5-BE26-F0DC4925DB2D}" srcOrd="3" destOrd="0" parTransId="{54410FC9-3F7A-4F2A-A0A8-12517DA5AD93}" sibTransId="{8B279079-A99E-43C3-9BBA-C4F4E9C4F081}"/>
    <dgm:cxn modelId="{CE2480C9-00E9-434F-9955-1536C67812D3}" type="presOf" srcId="{45E80241-3642-4883-AFD9-110264DB3D97}" destId="{3A6B9A6B-630C-4C1F-A5E7-3E284A3BD1E4}" srcOrd="0" destOrd="0" presId="urn:microsoft.com/office/officeart/2005/8/layout/vList5"/>
    <dgm:cxn modelId="{C12AE2B8-2422-45B7-884A-EB2D9D18C979}" srcId="{62AD7D60-A525-4C4B-8A9E-4C9AB83BB7B7}" destId="{45E80241-3642-4883-AFD9-110264DB3D97}" srcOrd="0" destOrd="0" parTransId="{D9A908B6-3F1F-4BCF-AB42-18868063277E}" sibTransId="{708CE6A3-720D-458E-8B04-58D6B7F3254A}"/>
    <dgm:cxn modelId="{51C2A268-FA06-414A-95EF-EF5C7D54600E}" srcId="{B2D3A85D-4379-4DE5-BE26-F0DC4925DB2D}" destId="{76880BE3-23CC-4BB1-9B19-3D590FDA6B25}" srcOrd="0" destOrd="0" parTransId="{9CD4B57D-83B4-4C6A-8467-5018F5B32EDF}" sibTransId="{0FBA30F2-2E9E-4E8E-AF9C-C4EE862672F2}"/>
    <dgm:cxn modelId="{A0811AD2-DEFD-4EF9-882A-E5A4C252C05E}" type="presOf" srcId="{C6F1186E-38C1-4677-A50B-D9177CBBD782}" destId="{AF6F952B-AF68-4565-80A1-617BED8E326E}" srcOrd="0" destOrd="0" presId="urn:microsoft.com/office/officeart/2005/8/layout/vList5"/>
    <dgm:cxn modelId="{13B41677-ED5F-4D8D-B931-501BCB1E5C43}" srcId="{90278A18-11F8-44FC-97FA-8D648014560A}" destId="{A720338A-D577-4EE3-9C30-772F1EAFF044}" srcOrd="0" destOrd="0" parTransId="{61F219E7-118C-4267-A4A2-F2506E100586}" sibTransId="{19D52131-4C43-4C90-8787-8AA5FB398FFC}"/>
    <dgm:cxn modelId="{D5F9DF7D-3922-47BE-822E-23AED886E573}" type="presParOf" srcId="{196C9703-2369-4E7A-873F-D9AB76CEA6AA}" destId="{D4036B4E-8604-49D6-9FCF-73F08DFC8971}" srcOrd="0" destOrd="0" presId="urn:microsoft.com/office/officeart/2005/8/layout/vList5"/>
    <dgm:cxn modelId="{9D525645-06AD-4B2B-858A-AADB29A6D44E}" type="presParOf" srcId="{D4036B4E-8604-49D6-9FCF-73F08DFC8971}" destId="{B076B127-0090-481F-B6DF-A6EA788613F8}" srcOrd="0" destOrd="0" presId="urn:microsoft.com/office/officeart/2005/8/layout/vList5"/>
    <dgm:cxn modelId="{B8A45765-08EF-4D6D-A8E3-18040D57EA18}" type="presParOf" srcId="{D4036B4E-8604-49D6-9FCF-73F08DFC8971}" destId="{5BA12FBC-E97E-4809-9C03-128DF38A15E0}" srcOrd="1" destOrd="0" presId="urn:microsoft.com/office/officeart/2005/8/layout/vList5"/>
    <dgm:cxn modelId="{E1A72B3A-CAE3-4798-9A40-CC06ACC4AF1C}" type="presParOf" srcId="{196C9703-2369-4E7A-873F-D9AB76CEA6AA}" destId="{4D329454-C96A-4C4F-8BDE-BD570C60B6B3}" srcOrd="1" destOrd="0" presId="urn:microsoft.com/office/officeart/2005/8/layout/vList5"/>
    <dgm:cxn modelId="{96904979-E65E-4A8F-A40D-EEA3EEB024B5}" type="presParOf" srcId="{196C9703-2369-4E7A-873F-D9AB76CEA6AA}" destId="{66C0D87A-9312-408D-8820-7F0DA9C06F31}" srcOrd="2" destOrd="0" presId="urn:microsoft.com/office/officeart/2005/8/layout/vList5"/>
    <dgm:cxn modelId="{C478598C-9452-46C5-B345-EE9C4AFB66B6}" type="presParOf" srcId="{66C0D87A-9312-408D-8820-7F0DA9C06F31}" destId="{ACDDC808-6F54-45C8-A8A2-9E21FE6E0B90}" srcOrd="0" destOrd="0" presId="urn:microsoft.com/office/officeart/2005/8/layout/vList5"/>
    <dgm:cxn modelId="{4373670A-567B-45F9-B590-8DF8D22ADE23}" type="presParOf" srcId="{66C0D87A-9312-408D-8820-7F0DA9C06F31}" destId="{3A6B9A6B-630C-4C1F-A5E7-3E284A3BD1E4}" srcOrd="1" destOrd="0" presId="urn:microsoft.com/office/officeart/2005/8/layout/vList5"/>
    <dgm:cxn modelId="{0815C3F2-928A-4B93-8E72-7DD2FC6099DF}" type="presParOf" srcId="{196C9703-2369-4E7A-873F-D9AB76CEA6AA}" destId="{FE5B3CBF-CB4E-458D-90A4-55FA8617EAB2}" srcOrd="3" destOrd="0" presId="urn:microsoft.com/office/officeart/2005/8/layout/vList5"/>
    <dgm:cxn modelId="{EE9FC365-DFD8-402C-B54A-102ACA39E850}" type="presParOf" srcId="{196C9703-2369-4E7A-873F-D9AB76CEA6AA}" destId="{AEEBAF97-93B0-4B54-B236-67B54EFA185B}" srcOrd="4" destOrd="0" presId="urn:microsoft.com/office/officeart/2005/8/layout/vList5"/>
    <dgm:cxn modelId="{6532C023-04EB-4CED-A361-4DCC6643DA2F}" type="presParOf" srcId="{AEEBAF97-93B0-4B54-B236-67B54EFA185B}" destId="{B8F3F54A-6D4F-46F6-BD9A-A4529DF82BF4}" srcOrd="0" destOrd="0" presId="urn:microsoft.com/office/officeart/2005/8/layout/vList5"/>
    <dgm:cxn modelId="{864ED690-AC9B-4DDA-BE5F-E6CD95380D22}" type="presParOf" srcId="{AEEBAF97-93B0-4B54-B236-67B54EFA185B}" destId="{AF6F952B-AF68-4565-80A1-617BED8E326E}" srcOrd="1" destOrd="0" presId="urn:microsoft.com/office/officeart/2005/8/layout/vList5"/>
    <dgm:cxn modelId="{2CA386DD-C4B3-42E6-990B-DDEAC888F520}" type="presParOf" srcId="{196C9703-2369-4E7A-873F-D9AB76CEA6AA}" destId="{22F557FE-FDF6-4E7A-AEA7-7C30C8A64FA0}" srcOrd="5" destOrd="0" presId="urn:microsoft.com/office/officeart/2005/8/layout/vList5"/>
    <dgm:cxn modelId="{BEFB3096-1518-4C1E-9324-91447A94A772}" type="presParOf" srcId="{196C9703-2369-4E7A-873F-D9AB76CEA6AA}" destId="{B6D5DF16-714F-4D20-A992-A0C27479912F}" srcOrd="6" destOrd="0" presId="urn:microsoft.com/office/officeart/2005/8/layout/vList5"/>
    <dgm:cxn modelId="{5B932777-1FDE-4C97-8CD9-529AEFD28E62}" type="presParOf" srcId="{B6D5DF16-714F-4D20-A992-A0C27479912F}" destId="{A84C09EA-B76A-492D-AEA3-C3A702AC2E53}" srcOrd="0" destOrd="0" presId="urn:microsoft.com/office/officeart/2005/8/layout/vList5"/>
    <dgm:cxn modelId="{C4785461-EABA-44FF-813F-1F24183870BE}" type="presParOf" srcId="{B6D5DF16-714F-4D20-A992-A0C27479912F}" destId="{29651417-B145-4C21-AB19-96A2CCEFBAD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45FBAB0-BC82-47CE-83AD-B49C93881D1B}" type="doc">
      <dgm:prSet loTypeId="urn:microsoft.com/office/officeart/2005/8/layout/process2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F98DCD41-407B-4001-80AB-B5D6EE9D0D18}">
      <dgm:prSet phldrT="[文本]" custT="1"/>
      <dgm:spPr/>
      <dgm:t>
        <a:bodyPr/>
        <a:lstStyle/>
        <a:p>
          <a:r>
            <a:rPr lang="zh-CN" altLang="en-US" sz="2400" dirty="0"/>
            <a:t>申请空的</a:t>
          </a:r>
          <a:r>
            <a:rPr lang="en-US" altLang="zh-CN" sz="2400" dirty="0"/>
            <a:t>PCB</a:t>
          </a:r>
          <a:endParaRPr lang="zh-CN" altLang="en-US" sz="2400" dirty="0"/>
        </a:p>
      </dgm:t>
    </dgm:pt>
    <dgm:pt modelId="{D83389AD-F75B-4397-A146-988868590B55}" cxnId="{5CC01EF5-071E-4F73-9CCE-92E5BB274860}" type="parTrans">
      <dgm:prSet/>
      <dgm:spPr/>
      <dgm:t>
        <a:bodyPr/>
        <a:lstStyle/>
        <a:p>
          <a:endParaRPr lang="zh-CN" altLang="en-US"/>
        </a:p>
      </dgm:t>
    </dgm:pt>
    <dgm:pt modelId="{D97412F1-AC65-408B-B9FE-2674630F7473}" cxnId="{5CC01EF5-071E-4F73-9CCE-92E5BB274860}" type="sibTrans">
      <dgm:prSet/>
      <dgm:spPr/>
      <dgm:t>
        <a:bodyPr/>
        <a:lstStyle/>
        <a:p>
          <a:endParaRPr lang="zh-CN" altLang="en-US"/>
        </a:p>
      </dgm:t>
    </dgm:pt>
    <dgm:pt modelId="{A3F98EC7-94AF-4B15-83B8-189627894EA0}">
      <dgm:prSet phldrT="[文本]" custT="1"/>
      <dgm:spPr/>
      <dgm:t>
        <a:bodyPr/>
        <a:lstStyle/>
        <a:p>
          <a:r>
            <a:rPr lang="zh-CN" altLang="en-US" sz="1800" dirty="0"/>
            <a:t>申请唯一的标识符，从</a:t>
          </a:r>
          <a:r>
            <a:rPr lang="en-US" altLang="zh-CN" sz="1800" dirty="0"/>
            <a:t>PCB</a:t>
          </a:r>
          <a:r>
            <a:rPr lang="zh-CN" altLang="en-US" sz="1800" dirty="0"/>
            <a:t>集合中取空白项</a:t>
          </a:r>
        </a:p>
      </dgm:t>
    </dgm:pt>
    <dgm:pt modelId="{6371212E-D206-4BFF-8FFC-8BE646806FA8}" cxnId="{A646550C-9423-4D52-9D60-A41428479C81}" type="parTrans">
      <dgm:prSet/>
      <dgm:spPr/>
      <dgm:t>
        <a:bodyPr/>
        <a:lstStyle/>
        <a:p>
          <a:endParaRPr lang="zh-CN" altLang="en-US"/>
        </a:p>
      </dgm:t>
    </dgm:pt>
    <dgm:pt modelId="{F3B59015-D39A-449B-81CA-35E53183C4EF}" cxnId="{A646550C-9423-4D52-9D60-A41428479C81}" type="sibTrans">
      <dgm:prSet/>
      <dgm:spPr/>
      <dgm:t>
        <a:bodyPr/>
        <a:lstStyle/>
        <a:p>
          <a:endParaRPr lang="zh-CN" altLang="en-US"/>
        </a:p>
      </dgm:t>
    </dgm:pt>
    <dgm:pt modelId="{8539DFFB-8BF3-4C53-BA23-7400CDCDD7CC}">
      <dgm:prSet phldrT="[文本]" custT="1"/>
      <dgm:spPr/>
      <dgm:t>
        <a:bodyPr/>
        <a:lstStyle/>
        <a:p>
          <a:r>
            <a:rPr lang="zh-CN" altLang="en-US" sz="2400" dirty="0"/>
            <a:t>为新进程分配资源</a:t>
          </a:r>
        </a:p>
      </dgm:t>
    </dgm:pt>
    <dgm:pt modelId="{77894B82-197B-4217-94A1-216850CD5037}" cxnId="{9D6D4FC7-F164-4667-8A97-07AF7B91AC27}" type="parTrans">
      <dgm:prSet/>
      <dgm:spPr/>
      <dgm:t>
        <a:bodyPr/>
        <a:lstStyle/>
        <a:p>
          <a:endParaRPr lang="zh-CN" altLang="en-US"/>
        </a:p>
      </dgm:t>
    </dgm:pt>
    <dgm:pt modelId="{A592F430-F079-4F18-85E2-0305420ADDC2}" cxnId="{9D6D4FC7-F164-4667-8A97-07AF7B91AC27}" type="sibTrans">
      <dgm:prSet/>
      <dgm:spPr/>
      <dgm:t>
        <a:bodyPr/>
        <a:lstStyle/>
        <a:p>
          <a:endParaRPr lang="zh-CN" altLang="en-US"/>
        </a:p>
      </dgm:t>
    </dgm:pt>
    <dgm:pt modelId="{F40678E2-480B-49ED-B5C1-8DFC060ECC34}">
      <dgm:prSet phldrT="[文本]" custT="1"/>
      <dgm:spPr/>
      <dgm:t>
        <a:bodyPr/>
        <a:lstStyle/>
        <a:p>
          <a:r>
            <a:rPr lang="zh-CN" altLang="en-US" sz="1800" dirty="0"/>
            <a:t>分配内存，</a:t>
          </a:r>
          <a:r>
            <a:rPr lang="en-US" altLang="zh-CN" sz="1800" dirty="0"/>
            <a:t>OS</a:t>
          </a:r>
          <a:r>
            <a:rPr lang="zh-CN" altLang="en-US" sz="1800" dirty="0"/>
            <a:t>要知道新进程的大小</a:t>
          </a:r>
        </a:p>
      </dgm:t>
    </dgm:pt>
    <dgm:pt modelId="{179A2304-590E-4CD1-AB27-D139C4EF6130}" cxnId="{B1696235-8A38-45AE-9701-63870CE89AEB}" type="parTrans">
      <dgm:prSet/>
      <dgm:spPr/>
      <dgm:t>
        <a:bodyPr/>
        <a:lstStyle/>
        <a:p>
          <a:endParaRPr lang="zh-CN" altLang="en-US"/>
        </a:p>
      </dgm:t>
    </dgm:pt>
    <dgm:pt modelId="{19647049-05F5-4FDC-B0F7-2B301D062DAC}" cxnId="{B1696235-8A38-45AE-9701-63870CE89AEB}" type="sibTrans">
      <dgm:prSet/>
      <dgm:spPr/>
      <dgm:t>
        <a:bodyPr/>
        <a:lstStyle/>
        <a:p>
          <a:endParaRPr lang="zh-CN" altLang="en-US"/>
        </a:p>
      </dgm:t>
    </dgm:pt>
    <dgm:pt modelId="{4E88A6CD-D455-4F22-A332-9E30E0866947}">
      <dgm:prSet phldrT="[文本]" custT="1"/>
      <dgm:spPr/>
      <dgm:t>
        <a:bodyPr/>
        <a:lstStyle/>
        <a:p>
          <a:r>
            <a:rPr lang="zh-CN" altLang="en-US" sz="2400" dirty="0"/>
            <a:t>初始化</a:t>
          </a:r>
          <a:r>
            <a:rPr lang="en-US" altLang="zh-CN" sz="2400" dirty="0"/>
            <a:t>PCB</a:t>
          </a:r>
          <a:endParaRPr lang="zh-CN" altLang="en-US" sz="2400" dirty="0"/>
        </a:p>
      </dgm:t>
    </dgm:pt>
    <dgm:pt modelId="{BD67F500-A092-42CD-A11D-97B7328F077D}" cxnId="{1B6B50FD-CEE7-4323-8E20-13122B22477A}" type="parTrans">
      <dgm:prSet/>
      <dgm:spPr/>
      <dgm:t>
        <a:bodyPr/>
        <a:lstStyle/>
        <a:p>
          <a:endParaRPr lang="zh-CN" altLang="en-US"/>
        </a:p>
      </dgm:t>
    </dgm:pt>
    <dgm:pt modelId="{E3E68B5E-E03A-416B-A9A9-D9021D46D564}" cxnId="{1B6B50FD-CEE7-4323-8E20-13122B22477A}" type="sibTrans">
      <dgm:prSet/>
      <dgm:spPr/>
      <dgm:t>
        <a:bodyPr/>
        <a:lstStyle/>
        <a:p>
          <a:endParaRPr lang="zh-CN" altLang="en-US"/>
        </a:p>
      </dgm:t>
    </dgm:pt>
    <dgm:pt modelId="{DA3A3971-86D4-4667-A63B-EBF18BCBF157}">
      <dgm:prSet phldrT="[文本]" custT="1"/>
      <dgm:spPr/>
      <dgm:t>
        <a:bodyPr/>
        <a:lstStyle/>
        <a:p>
          <a:r>
            <a:rPr lang="zh-CN" altLang="en-US" sz="1800" dirty="0"/>
            <a:t>将所需信息填入</a:t>
          </a:r>
          <a:r>
            <a:rPr lang="en-US" altLang="zh-CN" sz="1800" dirty="0"/>
            <a:t>PCB</a:t>
          </a:r>
          <a:r>
            <a:rPr lang="zh-CN" altLang="en-US" sz="1800" dirty="0"/>
            <a:t>：标识符、处理机状态、进程状态、优先级等等</a:t>
          </a:r>
        </a:p>
      </dgm:t>
    </dgm:pt>
    <dgm:pt modelId="{ED2FFB02-6F7C-459E-984B-A66C6CB9A482}" cxnId="{CCA93186-B092-4149-8553-9FABB72A61E0}" type="parTrans">
      <dgm:prSet/>
      <dgm:spPr/>
      <dgm:t>
        <a:bodyPr/>
        <a:lstStyle/>
        <a:p>
          <a:endParaRPr lang="zh-CN" altLang="en-US"/>
        </a:p>
      </dgm:t>
    </dgm:pt>
    <dgm:pt modelId="{15FAB9F5-1CBD-4C7A-B15E-F4FAF9096D6D}" cxnId="{CCA93186-B092-4149-8553-9FABB72A61E0}" type="sibTrans">
      <dgm:prSet/>
      <dgm:spPr/>
      <dgm:t>
        <a:bodyPr/>
        <a:lstStyle/>
        <a:p>
          <a:endParaRPr lang="zh-CN" altLang="en-US"/>
        </a:p>
      </dgm:t>
    </dgm:pt>
    <dgm:pt modelId="{EA7B3114-BCF5-43EA-925F-255FFB5CEA42}">
      <dgm:prSet phldrT="[文本]" custT="1"/>
      <dgm:spPr/>
      <dgm:t>
        <a:bodyPr/>
        <a:lstStyle/>
        <a:p>
          <a:r>
            <a:rPr lang="zh-CN" altLang="en-US" sz="2400" dirty="0"/>
            <a:t>插入就绪队列</a:t>
          </a:r>
        </a:p>
      </dgm:t>
    </dgm:pt>
    <dgm:pt modelId="{6979CB3C-C1B4-480E-9C82-E2C13D85450F}" cxnId="{28FCC81B-42FD-45F2-BB49-10F9EF08B7A8}" type="parTrans">
      <dgm:prSet/>
      <dgm:spPr/>
      <dgm:t>
        <a:bodyPr/>
        <a:lstStyle/>
        <a:p>
          <a:endParaRPr lang="zh-CN" altLang="en-US"/>
        </a:p>
      </dgm:t>
    </dgm:pt>
    <dgm:pt modelId="{4007E2AD-AB08-4FE0-849B-E001B6CD390E}" cxnId="{28FCC81B-42FD-45F2-BB49-10F9EF08B7A8}" type="sibTrans">
      <dgm:prSet/>
      <dgm:spPr/>
      <dgm:t>
        <a:bodyPr/>
        <a:lstStyle/>
        <a:p>
          <a:endParaRPr lang="zh-CN" altLang="en-US"/>
        </a:p>
      </dgm:t>
    </dgm:pt>
    <dgm:pt modelId="{6BD7D524-0075-4553-AC20-259825B10215}">
      <dgm:prSet phldrT="[文本]" custT="1"/>
      <dgm:spPr/>
      <dgm:t>
        <a:bodyPr/>
        <a:lstStyle/>
        <a:p>
          <a:r>
            <a:rPr lang="zh-CN" altLang="en-US" sz="1800" dirty="0"/>
            <a:t>如果就绪队列能容纳新进程的话</a:t>
          </a:r>
        </a:p>
      </dgm:t>
    </dgm:pt>
    <dgm:pt modelId="{D9A98086-9150-4646-9E9C-D3783A4C3CCB}" cxnId="{19C68F04-8C31-4822-9741-DE50C26708D3}" type="parTrans">
      <dgm:prSet/>
      <dgm:spPr/>
      <dgm:t>
        <a:bodyPr/>
        <a:lstStyle/>
        <a:p>
          <a:endParaRPr lang="zh-CN" altLang="en-US"/>
        </a:p>
      </dgm:t>
    </dgm:pt>
    <dgm:pt modelId="{C3CC0952-FCDA-45FC-9D23-45B86487E678}" cxnId="{19C68F04-8C31-4822-9741-DE50C26708D3}" type="sibTrans">
      <dgm:prSet/>
      <dgm:spPr/>
      <dgm:t>
        <a:bodyPr/>
        <a:lstStyle/>
        <a:p>
          <a:endParaRPr lang="zh-CN" altLang="en-US"/>
        </a:p>
      </dgm:t>
    </dgm:pt>
    <dgm:pt modelId="{1E460B1F-4301-4E76-882B-EDB9FE0EB600}" type="pres">
      <dgm:prSet presAssocID="{445FBAB0-BC82-47CE-83AD-B49C93881D1B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9513D98-6A79-45CA-881E-DF0BC47483DB}" type="pres">
      <dgm:prSet presAssocID="{F98DCD41-407B-4001-80AB-B5D6EE9D0D18}" presName="node" presStyleLbl="node1" presStyleIdx="0" presStyleCnt="4" custScaleX="19035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BC28B6-8D87-4F8C-92C9-2D892A2FFC6E}" type="pres">
      <dgm:prSet presAssocID="{D97412F1-AC65-408B-B9FE-2674630F7473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57DC360-3829-43D9-91A3-217E5E06C716}" type="pres">
      <dgm:prSet presAssocID="{D97412F1-AC65-408B-B9FE-2674630F7473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6EAEE36-E2FD-46A9-93E5-2654B9770F51}" type="pres">
      <dgm:prSet presAssocID="{8539DFFB-8BF3-4C53-BA23-7400CDCDD7CC}" presName="node" presStyleLbl="node1" presStyleIdx="1" presStyleCnt="4" custScaleX="19035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2C327-EA68-42DE-8B2C-14ACB510A6FE}" type="pres">
      <dgm:prSet presAssocID="{A592F430-F079-4F18-85E2-0305420ADDC2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0298B190-B2A1-4D62-9096-39D61E2A486A}" type="pres">
      <dgm:prSet presAssocID="{A592F430-F079-4F18-85E2-0305420ADDC2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A3DBABC2-8424-4E2E-B499-EC13000BA94B}" type="pres">
      <dgm:prSet presAssocID="{4E88A6CD-D455-4F22-A332-9E30E0866947}" presName="node" presStyleLbl="node1" presStyleIdx="2" presStyleCnt="4" custScaleX="19035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5D01F1-9018-493F-B37F-98EF76480F8E}" type="pres">
      <dgm:prSet presAssocID="{E3E68B5E-E03A-416B-A9A9-D9021D46D564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8BE354A4-C19A-4908-86C9-3894557655A0}" type="pres">
      <dgm:prSet presAssocID="{E3E68B5E-E03A-416B-A9A9-D9021D46D564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55F47029-EDE1-4408-8A84-A35151EE665A}" type="pres">
      <dgm:prSet presAssocID="{EA7B3114-BCF5-43EA-925F-255FFB5CEA42}" presName="node" presStyleLbl="node1" presStyleIdx="3" presStyleCnt="4" custScaleX="19035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6BFEF0F-0B2E-47DD-9636-E74A197C4D56}" type="presOf" srcId="{D97412F1-AC65-408B-B9FE-2674630F7473}" destId="{057DC360-3829-43D9-91A3-217E5E06C716}" srcOrd="1" destOrd="0" presId="urn:microsoft.com/office/officeart/2005/8/layout/process2"/>
    <dgm:cxn modelId="{5CC01EF5-071E-4F73-9CCE-92E5BB274860}" srcId="{445FBAB0-BC82-47CE-83AD-B49C93881D1B}" destId="{F98DCD41-407B-4001-80AB-B5D6EE9D0D18}" srcOrd="0" destOrd="0" parTransId="{D83389AD-F75B-4397-A146-988868590B55}" sibTransId="{D97412F1-AC65-408B-B9FE-2674630F7473}"/>
    <dgm:cxn modelId="{A8C9821E-6DC2-429F-B865-3E566429CB52}" type="presOf" srcId="{4E88A6CD-D455-4F22-A332-9E30E0866947}" destId="{A3DBABC2-8424-4E2E-B499-EC13000BA94B}" srcOrd="0" destOrd="0" presId="urn:microsoft.com/office/officeart/2005/8/layout/process2"/>
    <dgm:cxn modelId="{1B6B50FD-CEE7-4323-8E20-13122B22477A}" srcId="{445FBAB0-BC82-47CE-83AD-B49C93881D1B}" destId="{4E88A6CD-D455-4F22-A332-9E30E0866947}" srcOrd="2" destOrd="0" parTransId="{BD67F500-A092-42CD-A11D-97B7328F077D}" sibTransId="{E3E68B5E-E03A-416B-A9A9-D9021D46D564}"/>
    <dgm:cxn modelId="{28A544BE-AB24-4AFE-A663-417F7A21EDCD}" type="presOf" srcId="{E3E68B5E-E03A-416B-A9A9-D9021D46D564}" destId="{8BE354A4-C19A-4908-86C9-3894557655A0}" srcOrd="1" destOrd="0" presId="urn:microsoft.com/office/officeart/2005/8/layout/process2"/>
    <dgm:cxn modelId="{19C68F04-8C31-4822-9741-DE50C26708D3}" srcId="{EA7B3114-BCF5-43EA-925F-255FFB5CEA42}" destId="{6BD7D524-0075-4553-AC20-259825B10215}" srcOrd="0" destOrd="0" parTransId="{D9A98086-9150-4646-9E9C-D3783A4C3CCB}" sibTransId="{C3CC0952-FCDA-45FC-9D23-45B86487E678}"/>
    <dgm:cxn modelId="{026FC0DF-0CED-45A1-8C2F-4C7EF2BD9CA7}" type="presOf" srcId="{F40678E2-480B-49ED-B5C1-8DFC060ECC34}" destId="{C6EAEE36-E2FD-46A9-93E5-2654B9770F51}" srcOrd="0" destOrd="1" presId="urn:microsoft.com/office/officeart/2005/8/layout/process2"/>
    <dgm:cxn modelId="{F8816481-E67A-49AE-9234-52B73ED709E4}" type="presOf" srcId="{DA3A3971-86D4-4667-A63B-EBF18BCBF157}" destId="{A3DBABC2-8424-4E2E-B499-EC13000BA94B}" srcOrd="0" destOrd="1" presId="urn:microsoft.com/office/officeart/2005/8/layout/process2"/>
    <dgm:cxn modelId="{28FCC81B-42FD-45F2-BB49-10F9EF08B7A8}" srcId="{445FBAB0-BC82-47CE-83AD-B49C93881D1B}" destId="{EA7B3114-BCF5-43EA-925F-255FFB5CEA42}" srcOrd="3" destOrd="0" parTransId="{6979CB3C-C1B4-480E-9C82-E2C13D85450F}" sibTransId="{4007E2AD-AB08-4FE0-849B-E001B6CD390E}"/>
    <dgm:cxn modelId="{28EC5322-CE4E-4403-A0D1-1D79DF9BF855}" type="presOf" srcId="{D97412F1-AC65-408B-B9FE-2674630F7473}" destId="{8FBC28B6-8D87-4F8C-92C9-2D892A2FFC6E}" srcOrd="0" destOrd="0" presId="urn:microsoft.com/office/officeart/2005/8/layout/process2"/>
    <dgm:cxn modelId="{B1696235-8A38-45AE-9701-63870CE89AEB}" srcId="{8539DFFB-8BF3-4C53-BA23-7400CDCDD7CC}" destId="{F40678E2-480B-49ED-B5C1-8DFC060ECC34}" srcOrd="0" destOrd="0" parTransId="{179A2304-590E-4CD1-AB27-D139C4EF6130}" sibTransId="{19647049-05F5-4FDC-B0F7-2B301D062DAC}"/>
    <dgm:cxn modelId="{647609C4-7AEA-4270-9719-B9371305D3EB}" type="presOf" srcId="{A592F430-F079-4F18-85E2-0305420ADDC2}" destId="{D402C327-EA68-42DE-8B2C-14ACB510A6FE}" srcOrd="0" destOrd="0" presId="urn:microsoft.com/office/officeart/2005/8/layout/process2"/>
    <dgm:cxn modelId="{8931A964-E5D9-4CBC-A0F3-6E3CD6F742C6}" type="presOf" srcId="{A592F430-F079-4F18-85E2-0305420ADDC2}" destId="{0298B190-B2A1-4D62-9096-39D61E2A486A}" srcOrd="1" destOrd="0" presId="urn:microsoft.com/office/officeart/2005/8/layout/process2"/>
    <dgm:cxn modelId="{CCA93186-B092-4149-8553-9FABB72A61E0}" srcId="{4E88A6CD-D455-4F22-A332-9E30E0866947}" destId="{DA3A3971-86D4-4667-A63B-EBF18BCBF157}" srcOrd="0" destOrd="0" parTransId="{ED2FFB02-6F7C-459E-984B-A66C6CB9A482}" sibTransId="{15FAB9F5-1CBD-4C7A-B15E-F4FAF9096D6D}"/>
    <dgm:cxn modelId="{A77A3F92-EC3C-4D91-8CA3-44FA0F0FFAC4}" type="presOf" srcId="{F98DCD41-407B-4001-80AB-B5D6EE9D0D18}" destId="{E9513D98-6A79-45CA-881E-DF0BC47483DB}" srcOrd="0" destOrd="0" presId="urn:microsoft.com/office/officeart/2005/8/layout/process2"/>
    <dgm:cxn modelId="{35D85EA9-6C29-4F20-ACB2-2FF3F15FDB19}" type="presOf" srcId="{6BD7D524-0075-4553-AC20-259825B10215}" destId="{55F47029-EDE1-4408-8A84-A35151EE665A}" srcOrd="0" destOrd="1" presId="urn:microsoft.com/office/officeart/2005/8/layout/process2"/>
    <dgm:cxn modelId="{C43914FD-BC29-4C99-BDEE-5F23792A7652}" type="presOf" srcId="{445FBAB0-BC82-47CE-83AD-B49C93881D1B}" destId="{1E460B1F-4301-4E76-882B-EDB9FE0EB600}" srcOrd="0" destOrd="0" presId="urn:microsoft.com/office/officeart/2005/8/layout/process2"/>
    <dgm:cxn modelId="{A9B4E8BA-EE8F-49BB-9C00-ED3D2DEA1980}" type="presOf" srcId="{E3E68B5E-E03A-416B-A9A9-D9021D46D564}" destId="{AF5D01F1-9018-493F-B37F-98EF76480F8E}" srcOrd="0" destOrd="0" presId="urn:microsoft.com/office/officeart/2005/8/layout/process2"/>
    <dgm:cxn modelId="{B8D6201C-BA4D-40CB-8B0B-3B48AC31BF77}" type="presOf" srcId="{8539DFFB-8BF3-4C53-BA23-7400CDCDD7CC}" destId="{C6EAEE36-E2FD-46A9-93E5-2654B9770F51}" srcOrd="0" destOrd="0" presId="urn:microsoft.com/office/officeart/2005/8/layout/process2"/>
    <dgm:cxn modelId="{050FDF78-65A4-4515-B459-782D38FAEA96}" type="presOf" srcId="{EA7B3114-BCF5-43EA-925F-255FFB5CEA42}" destId="{55F47029-EDE1-4408-8A84-A35151EE665A}" srcOrd="0" destOrd="0" presId="urn:microsoft.com/office/officeart/2005/8/layout/process2"/>
    <dgm:cxn modelId="{9D6D4FC7-F164-4667-8A97-07AF7B91AC27}" srcId="{445FBAB0-BC82-47CE-83AD-B49C93881D1B}" destId="{8539DFFB-8BF3-4C53-BA23-7400CDCDD7CC}" srcOrd="1" destOrd="0" parTransId="{77894B82-197B-4217-94A1-216850CD5037}" sibTransId="{A592F430-F079-4F18-85E2-0305420ADDC2}"/>
    <dgm:cxn modelId="{20F91B81-2B0A-4CB0-973A-2FF91D0D7CF7}" type="presOf" srcId="{A3F98EC7-94AF-4B15-83B8-189627894EA0}" destId="{E9513D98-6A79-45CA-881E-DF0BC47483DB}" srcOrd="0" destOrd="1" presId="urn:microsoft.com/office/officeart/2005/8/layout/process2"/>
    <dgm:cxn modelId="{A646550C-9423-4D52-9D60-A41428479C81}" srcId="{F98DCD41-407B-4001-80AB-B5D6EE9D0D18}" destId="{A3F98EC7-94AF-4B15-83B8-189627894EA0}" srcOrd="0" destOrd="0" parTransId="{6371212E-D206-4BFF-8FFC-8BE646806FA8}" sibTransId="{F3B59015-D39A-449B-81CA-35E53183C4EF}"/>
    <dgm:cxn modelId="{145A05AA-80B8-45E4-89CF-89F4917D556A}" type="presParOf" srcId="{1E460B1F-4301-4E76-882B-EDB9FE0EB600}" destId="{E9513D98-6A79-45CA-881E-DF0BC47483DB}" srcOrd="0" destOrd="0" presId="urn:microsoft.com/office/officeart/2005/8/layout/process2"/>
    <dgm:cxn modelId="{4F7424B7-9B42-4623-9802-E4A35DCDFCA4}" type="presParOf" srcId="{1E460B1F-4301-4E76-882B-EDB9FE0EB600}" destId="{8FBC28B6-8D87-4F8C-92C9-2D892A2FFC6E}" srcOrd="1" destOrd="0" presId="urn:microsoft.com/office/officeart/2005/8/layout/process2"/>
    <dgm:cxn modelId="{5C237F74-4E18-4A22-982D-AF27669CEBA6}" type="presParOf" srcId="{8FBC28B6-8D87-4F8C-92C9-2D892A2FFC6E}" destId="{057DC360-3829-43D9-91A3-217E5E06C716}" srcOrd="0" destOrd="0" presId="urn:microsoft.com/office/officeart/2005/8/layout/process2"/>
    <dgm:cxn modelId="{83369170-3152-4197-8707-05EAA369EE7D}" type="presParOf" srcId="{1E460B1F-4301-4E76-882B-EDB9FE0EB600}" destId="{C6EAEE36-E2FD-46A9-93E5-2654B9770F51}" srcOrd="2" destOrd="0" presId="urn:microsoft.com/office/officeart/2005/8/layout/process2"/>
    <dgm:cxn modelId="{0277F2F0-A82C-427C-BDA2-AB946E46BC50}" type="presParOf" srcId="{1E460B1F-4301-4E76-882B-EDB9FE0EB600}" destId="{D402C327-EA68-42DE-8B2C-14ACB510A6FE}" srcOrd="3" destOrd="0" presId="urn:microsoft.com/office/officeart/2005/8/layout/process2"/>
    <dgm:cxn modelId="{A771F39D-06E7-436C-8580-19134876A651}" type="presParOf" srcId="{D402C327-EA68-42DE-8B2C-14ACB510A6FE}" destId="{0298B190-B2A1-4D62-9096-39D61E2A486A}" srcOrd="0" destOrd="0" presId="urn:microsoft.com/office/officeart/2005/8/layout/process2"/>
    <dgm:cxn modelId="{7A91E226-13CB-44ED-8EC9-1EF3822C8A3A}" type="presParOf" srcId="{1E460B1F-4301-4E76-882B-EDB9FE0EB600}" destId="{A3DBABC2-8424-4E2E-B499-EC13000BA94B}" srcOrd="4" destOrd="0" presId="urn:microsoft.com/office/officeart/2005/8/layout/process2"/>
    <dgm:cxn modelId="{F4B5694C-F32D-4E78-9DA7-3D578FCDDEC7}" type="presParOf" srcId="{1E460B1F-4301-4E76-882B-EDB9FE0EB600}" destId="{AF5D01F1-9018-493F-B37F-98EF76480F8E}" srcOrd="5" destOrd="0" presId="urn:microsoft.com/office/officeart/2005/8/layout/process2"/>
    <dgm:cxn modelId="{7CEA7DC7-D20A-4750-9E97-B0A9C7424946}" type="presParOf" srcId="{AF5D01F1-9018-493F-B37F-98EF76480F8E}" destId="{8BE354A4-C19A-4908-86C9-3894557655A0}" srcOrd="0" destOrd="0" presId="urn:microsoft.com/office/officeart/2005/8/layout/process2"/>
    <dgm:cxn modelId="{2B434991-A056-40F5-ACE2-60B08009A3B6}" type="presParOf" srcId="{1E460B1F-4301-4E76-882B-EDB9FE0EB600}" destId="{55F47029-EDE1-4408-8A84-A35151EE665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CFC9B83-9ED9-4B70-A867-4E16B4B09D7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E64F45E-D131-4B98-81BC-9EC800EBCF9A}">
      <dgm:prSet phldrT="[文本]"/>
      <dgm:spPr/>
      <dgm:t>
        <a:bodyPr/>
        <a:lstStyle/>
        <a:p>
          <a:r>
            <a:rPr lang="zh-CN" altLang="en-US" b="1" dirty="0">
              <a:latin typeface="Times New Roman" panose="02020603050405020304" charset="0"/>
            </a:rPr>
            <a:t>正常结束</a:t>
          </a:r>
          <a:endParaRPr lang="zh-CN" altLang="en-US" dirty="0"/>
        </a:p>
      </dgm:t>
    </dgm:pt>
    <dgm:pt modelId="{D0BD11A0-156E-4C01-8844-8FECA62C4B69}" cxnId="{7B84048E-0D9E-4505-A25B-3048F7095C5C}" type="parTrans">
      <dgm:prSet/>
      <dgm:spPr/>
      <dgm:t>
        <a:bodyPr/>
        <a:lstStyle/>
        <a:p>
          <a:endParaRPr lang="zh-CN" altLang="en-US"/>
        </a:p>
      </dgm:t>
    </dgm:pt>
    <dgm:pt modelId="{71C63BDE-ED2F-4F96-BB82-8A6C4A9C2C67}" cxnId="{7B84048E-0D9E-4505-A25B-3048F7095C5C}" type="sibTrans">
      <dgm:prSet/>
      <dgm:spPr/>
      <dgm:t>
        <a:bodyPr/>
        <a:lstStyle/>
        <a:p>
          <a:endParaRPr lang="zh-CN" altLang="en-US"/>
        </a:p>
      </dgm:t>
    </dgm:pt>
    <dgm:pt modelId="{8469E5D4-EDE7-4D38-9337-B384B419CD72}">
      <dgm:prSet/>
      <dgm:spPr/>
      <dgm:t>
        <a:bodyPr/>
        <a:lstStyle/>
        <a:p>
          <a:r>
            <a:rPr lang="zh-CN" altLang="en-US" b="1" dirty="0">
              <a:latin typeface="Times New Roman" panose="02020603050405020304" charset="0"/>
            </a:rPr>
            <a:t>异常结束</a:t>
          </a:r>
        </a:p>
      </dgm:t>
    </dgm:pt>
    <dgm:pt modelId="{C0977C17-F473-4FC8-872F-FBC6A0FBFB32}" cxnId="{18A31649-855D-43D3-B5D0-8280924C115B}" type="parTrans">
      <dgm:prSet/>
      <dgm:spPr/>
      <dgm:t>
        <a:bodyPr/>
        <a:lstStyle/>
        <a:p>
          <a:endParaRPr lang="zh-CN" altLang="en-US"/>
        </a:p>
      </dgm:t>
    </dgm:pt>
    <dgm:pt modelId="{9D858909-58EC-4F29-9D72-67423A661AB9}" cxnId="{18A31649-855D-43D3-B5D0-8280924C115B}" type="sibTrans">
      <dgm:prSet/>
      <dgm:spPr/>
      <dgm:t>
        <a:bodyPr/>
        <a:lstStyle/>
        <a:p>
          <a:endParaRPr lang="zh-CN" altLang="en-US"/>
        </a:p>
      </dgm:t>
    </dgm:pt>
    <dgm:pt modelId="{A73D4760-800E-4B07-83A7-F4FAC168B8C0}">
      <dgm:prSet/>
      <dgm:spPr/>
      <dgm:t>
        <a:bodyPr/>
        <a:lstStyle/>
        <a:p>
          <a:r>
            <a:rPr lang="zh-CN" altLang="en-US" b="1" dirty="0">
              <a:latin typeface="Times New Roman" panose="02020603050405020304" charset="0"/>
            </a:rPr>
            <a:t>外界干预</a:t>
          </a:r>
        </a:p>
      </dgm:t>
    </dgm:pt>
    <dgm:pt modelId="{C48AF6E1-6A6A-4AD2-81D2-9E036FC00161}" cxnId="{77D01BE1-4478-404B-B744-12B1158DDD5E}" type="parTrans">
      <dgm:prSet/>
      <dgm:spPr/>
      <dgm:t>
        <a:bodyPr/>
        <a:lstStyle/>
        <a:p>
          <a:endParaRPr lang="zh-CN" altLang="en-US"/>
        </a:p>
      </dgm:t>
    </dgm:pt>
    <dgm:pt modelId="{4A0584E1-4980-4359-A604-76345B98B8AC}" cxnId="{77D01BE1-4478-404B-B744-12B1158DDD5E}" type="sibTrans">
      <dgm:prSet/>
      <dgm:spPr/>
      <dgm:t>
        <a:bodyPr/>
        <a:lstStyle/>
        <a:p>
          <a:endParaRPr lang="zh-CN" altLang="en-US"/>
        </a:p>
      </dgm:t>
    </dgm:pt>
    <dgm:pt modelId="{5542A5B7-1CC8-47AE-938C-D0A02921B285}">
      <dgm:prSet phldrT="[文本]"/>
      <dgm:spPr/>
      <dgm:t>
        <a:bodyPr/>
        <a:lstStyle/>
        <a:p>
          <a:r>
            <a:rPr lang="zh-CN" altLang="en-US" b="1" dirty="0">
              <a:latin typeface="Times New Roman" panose="02020603050405020304" charset="0"/>
            </a:rPr>
            <a:t>执行到最后的结束指令、中断</a:t>
          </a:r>
          <a:endParaRPr lang="zh-CN" altLang="en-US" dirty="0"/>
        </a:p>
      </dgm:t>
    </dgm:pt>
    <dgm:pt modelId="{779670A0-FF9E-454D-BC1E-5D99F8117193}" cxnId="{4A81514F-5A89-4B39-B0DA-3671FE792AEB}" type="parTrans">
      <dgm:prSet/>
      <dgm:spPr/>
      <dgm:t>
        <a:bodyPr/>
        <a:lstStyle/>
        <a:p>
          <a:endParaRPr lang="zh-CN" altLang="en-US"/>
        </a:p>
      </dgm:t>
    </dgm:pt>
    <dgm:pt modelId="{D495C309-F136-4BDC-B74A-1F1387869732}" cxnId="{4A81514F-5A89-4B39-B0DA-3671FE792AEB}" type="sibTrans">
      <dgm:prSet/>
      <dgm:spPr/>
      <dgm:t>
        <a:bodyPr/>
        <a:lstStyle/>
        <a:p>
          <a:endParaRPr lang="zh-CN" altLang="en-US"/>
        </a:p>
      </dgm:t>
    </dgm:pt>
    <dgm:pt modelId="{576FC453-0405-479C-BD1A-D8F9DC67BE55}">
      <dgm:prSet/>
      <dgm:spPr/>
      <dgm:t>
        <a:bodyPr/>
        <a:lstStyle/>
        <a:p>
          <a:r>
            <a:rPr lang="zh-CN" altLang="en-US" b="1">
              <a:latin typeface="Times New Roman" panose="02020603050405020304" charset="0"/>
            </a:rPr>
            <a:t>出现</a:t>
          </a:r>
          <a:r>
            <a:rPr lang="zh-CN" altLang="en-US" b="1" dirty="0">
              <a:latin typeface="Times New Roman" panose="02020603050405020304" charset="0"/>
            </a:rPr>
            <a:t>错误或因故障而被迫终止</a:t>
          </a:r>
        </a:p>
      </dgm:t>
    </dgm:pt>
    <dgm:pt modelId="{5096E293-5DAF-4B1A-A8DF-100AAD8DF2DD}" cxnId="{D5FB0D78-905B-4329-AC97-DEF10F05CC63}" type="parTrans">
      <dgm:prSet/>
      <dgm:spPr/>
      <dgm:t>
        <a:bodyPr/>
        <a:lstStyle/>
        <a:p>
          <a:endParaRPr lang="zh-CN" altLang="en-US"/>
        </a:p>
      </dgm:t>
    </dgm:pt>
    <dgm:pt modelId="{88FAC514-FAEA-427A-9BFA-6FD026F3B49F}" cxnId="{D5FB0D78-905B-4329-AC97-DEF10F05CC63}" type="sibTrans">
      <dgm:prSet/>
      <dgm:spPr/>
      <dgm:t>
        <a:bodyPr/>
        <a:lstStyle/>
        <a:p>
          <a:endParaRPr lang="zh-CN" altLang="en-US"/>
        </a:p>
      </dgm:t>
    </dgm:pt>
    <dgm:pt modelId="{99D6C7D2-9933-4C0E-ADC8-ABEC14B35808}">
      <dgm:prSet/>
      <dgm:spPr/>
      <dgm:t>
        <a:bodyPr/>
        <a:lstStyle/>
        <a:p>
          <a:r>
            <a:rPr lang="zh-CN" altLang="en-US" b="1">
              <a:latin typeface="Times New Roman" panose="02020603050405020304" charset="0"/>
            </a:rPr>
            <a:t>进程</a:t>
          </a:r>
          <a:r>
            <a:rPr lang="zh-CN" altLang="en-US" b="1" dirty="0">
              <a:latin typeface="Times New Roman" panose="02020603050405020304" charset="0"/>
            </a:rPr>
            <a:t>应外界的请求而终止运行</a:t>
          </a:r>
        </a:p>
      </dgm:t>
    </dgm:pt>
    <dgm:pt modelId="{C448212E-ED36-484D-A8F1-335815DBDC87}" cxnId="{7156167C-0EEC-4F64-91F6-2E46163AB8A6}" type="parTrans">
      <dgm:prSet/>
      <dgm:spPr/>
      <dgm:t>
        <a:bodyPr/>
        <a:lstStyle/>
        <a:p>
          <a:endParaRPr lang="zh-CN" altLang="en-US"/>
        </a:p>
      </dgm:t>
    </dgm:pt>
    <dgm:pt modelId="{19E56458-59B7-4576-B6D0-B03AAC9E360E}" cxnId="{7156167C-0EEC-4F64-91F6-2E46163AB8A6}" type="sibTrans">
      <dgm:prSet/>
      <dgm:spPr/>
      <dgm:t>
        <a:bodyPr/>
        <a:lstStyle/>
        <a:p>
          <a:endParaRPr lang="zh-CN" altLang="en-US"/>
        </a:p>
      </dgm:t>
    </dgm:pt>
    <dgm:pt modelId="{5BBF878B-2EBC-4792-AD15-6376DE9D30E5}" type="pres">
      <dgm:prSet presAssocID="{6CFC9B83-9ED9-4B70-A867-4E16B4B09D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6E93E3C-9D90-4674-9B3C-B049D601A7CE}" type="pres">
      <dgm:prSet presAssocID="{2E64F45E-D131-4B98-81BC-9EC800EBCF9A}" presName="linNode" presStyleCnt="0"/>
      <dgm:spPr/>
    </dgm:pt>
    <dgm:pt modelId="{FD7CBE2E-A849-4203-93A7-14567C015D80}" type="pres">
      <dgm:prSet presAssocID="{2E64F45E-D131-4B98-81BC-9EC800EBCF9A}" presName="parentText" presStyleLbl="node1" presStyleIdx="0" presStyleCnt="3" custLinFactNeighborX="-4918" custLinFactNeighborY="-2803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572C8D-A32F-4BBC-97E6-C6CFE108C1F2}" type="pres">
      <dgm:prSet presAssocID="{2E64F45E-D131-4B98-81BC-9EC800EBCF9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1832D7-472E-48B4-AA33-00A5485B7DB0}" type="pres">
      <dgm:prSet presAssocID="{71C63BDE-ED2F-4F96-BB82-8A6C4A9C2C67}" presName="sp" presStyleCnt="0"/>
      <dgm:spPr/>
    </dgm:pt>
    <dgm:pt modelId="{3353B86D-3F22-4736-B2C9-607FB20A7743}" type="pres">
      <dgm:prSet presAssocID="{8469E5D4-EDE7-4D38-9337-B384B419CD72}" presName="linNode" presStyleCnt="0"/>
      <dgm:spPr/>
    </dgm:pt>
    <dgm:pt modelId="{40EF81E2-CD63-471A-9BB8-DBCCE2A5791D}" type="pres">
      <dgm:prSet presAssocID="{8469E5D4-EDE7-4D38-9337-B384B419CD72}" presName="parentText" presStyleLbl="node1" presStyleIdx="1" presStyleCnt="3" custLinFactNeighborX="-10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6B0A7A-B431-4B4D-9880-3AFF65344F12}" type="pres">
      <dgm:prSet presAssocID="{8469E5D4-EDE7-4D38-9337-B384B419CD72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B4D10F-3CF4-4BCD-937D-9C5EC9E93C2B}" type="pres">
      <dgm:prSet presAssocID="{9D858909-58EC-4F29-9D72-67423A661AB9}" presName="sp" presStyleCnt="0"/>
      <dgm:spPr/>
    </dgm:pt>
    <dgm:pt modelId="{B0F20C6B-C985-4524-A518-D12487BA4BA8}" type="pres">
      <dgm:prSet presAssocID="{A73D4760-800E-4B07-83A7-F4FAC168B8C0}" presName="linNode" presStyleCnt="0"/>
      <dgm:spPr/>
    </dgm:pt>
    <dgm:pt modelId="{B38F4FE2-2B1A-40E6-A66D-9BC758CD625B}" type="pres">
      <dgm:prSet presAssocID="{A73D4760-800E-4B07-83A7-F4FAC168B8C0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61FF868-F382-4C27-83B9-B16584EBC4BA}" type="pres">
      <dgm:prSet presAssocID="{A73D4760-800E-4B07-83A7-F4FAC168B8C0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2D9195D-5225-45D3-8E09-88B919D72CCA}" type="presOf" srcId="{6CFC9B83-9ED9-4B70-A867-4E16B4B09D76}" destId="{5BBF878B-2EBC-4792-AD15-6376DE9D30E5}" srcOrd="0" destOrd="0" presId="urn:microsoft.com/office/officeart/2005/8/layout/vList5"/>
    <dgm:cxn modelId="{77D01BE1-4478-404B-B744-12B1158DDD5E}" srcId="{6CFC9B83-9ED9-4B70-A867-4E16B4B09D76}" destId="{A73D4760-800E-4B07-83A7-F4FAC168B8C0}" srcOrd="2" destOrd="0" parTransId="{C48AF6E1-6A6A-4AD2-81D2-9E036FC00161}" sibTransId="{4A0584E1-4980-4359-A604-76345B98B8AC}"/>
    <dgm:cxn modelId="{7B5DB174-7B5D-4094-BEDB-05C057F2FA9C}" type="presOf" srcId="{8469E5D4-EDE7-4D38-9337-B384B419CD72}" destId="{40EF81E2-CD63-471A-9BB8-DBCCE2A5791D}" srcOrd="0" destOrd="0" presId="urn:microsoft.com/office/officeart/2005/8/layout/vList5"/>
    <dgm:cxn modelId="{003763F7-754D-43C1-87CD-235CD3DDB709}" type="presOf" srcId="{576FC453-0405-479C-BD1A-D8F9DC67BE55}" destId="{E76B0A7A-B431-4B4D-9880-3AFF65344F12}" srcOrd="0" destOrd="0" presId="urn:microsoft.com/office/officeart/2005/8/layout/vList5"/>
    <dgm:cxn modelId="{4A81514F-5A89-4B39-B0DA-3671FE792AEB}" srcId="{2E64F45E-D131-4B98-81BC-9EC800EBCF9A}" destId="{5542A5B7-1CC8-47AE-938C-D0A02921B285}" srcOrd="0" destOrd="0" parTransId="{779670A0-FF9E-454D-BC1E-5D99F8117193}" sibTransId="{D495C309-F136-4BDC-B74A-1F1387869732}"/>
    <dgm:cxn modelId="{69403D22-A35D-4390-97F6-55676BC5EF5E}" type="presOf" srcId="{2E64F45E-D131-4B98-81BC-9EC800EBCF9A}" destId="{FD7CBE2E-A849-4203-93A7-14567C015D80}" srcOrd="0" destOrd="0" presId="urn:microsoft.com/office/officeart/2005/8/layout/vList5"/>
    <dgm:cxn modelId="{18A31649-855D-43D3-B5D0-8280924C115B}" srcId="{6CFC9B83-9ED9-4B70-A867-4E16B4B09D76}" destId="{8469E5D4-EDE7-4D38-9337-B384B419CD72}" srcOrd="1" destOrd="0" parTransId="{C0977C17-F473-4FC8-872F-FBC6A0FBFB32}" sibTransId="{9D858909-58EC-4F29-9D72-67423A661AB9}"/>
    <dgm:cxn modelId="{7B84048E-0D9E-4505-A25B-3048F7095C5C}" srcId="{6CFC9B83-9ED9-4B70-A867-4E16B4B09D76}" destId="{2E64F45E-D131-4B98-81BC-9EC800EBCF9A}" srcOrd="0" destOrd="0" parTransId="{D0BD11A0-156E-4C01-8844-8FECA62C4B69}" sibTransId="{71C63BDE-ED2F-4F96-BB82-8A6C4A9C2C67}"/>
    <dgm:cxn modelId="{D6DFAC9D-3D17-4BFE-9020-BCAC9AA10162}" type="presOf" srcId="{5542A5B7-1CC8-47AE-938C-D0A02921B285}" destId="{B8572C8D-A32F-4BBC-97E6-C6CFE108C1F2}" srcOrd="0" destOrd="0" presId="urn:microsoft.com/office/officeart/2005/8/layout/vList5"/>
    <dgm:cxn modelId="{A4A78FB5-A8F0-4EB1-991C-742811317B43}" type="presOf" srcId="{A73D4760-800E-4B07-83A7-F4FAC168B8C0}" destId="{B38F4FE2-2B1A-40E6-A66D-9BC758CD625B}" srcOrd="0" destOrd="0" presId="urn:microsoft.com/office/officeart/2005/8/layout/vList5"/>
    <dgm:cxn modelId="{7156167C-0EEC-4F64-91F6-2E46163AB8A6}" srcId="{A73D4760-800E-4B07-83A7-F4FAC168B8C0}" destId="{99D6C7D2-9933-4C0E-ADC8-ABEC14B35808}" srcOrd="0" destOrd="0" parTransId="{C448212E-ED36-484D-A8F1-335815DBDC87}" sibTransId="{19E56458-59B7-4576-B6D0-B03AAC9E360E}"/>
    <dgm:cxn modelId="{2E309C34-15D6-49E2-9FDD-970310682AD2}" type="presOf" srcId="{99D6C7D2-9933-4C0E-ADC8-ABEC14B35808}" destId="{661FF868-F382-4C27-83B9-B16584EBC4BA}" srcOrd="0" destOrd="0" presId="urn:microsoft.com/office/officeart/2005/8/layout/vList5"/>
    <dgm:cxn modelId="{D5FB0D78-905B-4329-AC97-DEF10F05CC63}" srcId="{8469E5D4-EDE7-4D38-9337-B384B419CD72}" destId="{576FC453-0405-479C-BD1A-D8F9DC67BE55}" srcOrd="0" destOrd="0" parTransId="{5096E293-5DAF-4B1A-A8DF-100AAD8DF2DD}" sibTransId="{88FAC514-FAEA-427A-9BFA-6FD026F3B49F}"/>
    <dgm:cxn modelId="{ED791B1C-C241-4471-9B18-18E9AE0DD80C}" type="presParOf" srcId="{5BBF878B-2EBC-4792-AD15-6376DE9D30E5}" destId="{16E93E3C-9D90-4674-9B3C-B049D601A7CE}" srcOrd="0" destOrd="0" presId="urn:microsoft.com/office/officeart/2005/8/layout/vList5"/>
    <dgm:cxn modelId="{029549B5-311E-41C7-B0EE-8DCC7DAA7E2D}" type="presParOf" srcId="{16E93E3C-9D90-4674-9B3C-B049D601A7CE}" destId="{FD7CBE2E-A849-4203-93A7-14567C015D80}" srcOrd="0" destOrd="0" presId="urn:microsoft.com/office/officeart/2005/8/layout/vList5"/>
    <dgm:cxn modelId="{0C8D2C8F-B803-4630-88A9-57B065F986CE}" type="presParOf" srcId="{16E93E3C-9D90-4674-9B3C-B049D601A7CE}" destId="{B8572C8D-A32F-4BBC-97E6-C6CFE108C1F2}" srcOrd="1" destOrd="0" presId="urn:microsoft.com/office/officeart/2005/8/layout/vList5"/>
    <dgm:cxn modelId="{CDB16082-05EB-4626-9D8D-0A7D5FC1C56F}" type="presParOf" srcId="{5BBF878B-2EBC-4792-AD15-6376DE9D30E5}" destId="{361832D7-472E-48B4-AA33-00A5485B7DB0}" srcOrd="1" destOrd="0" presId="urn:microsoft.com/office/officeart/2005/8/layout/vList5"/>
    <dgm:cxn modelId="{71270583-04A4-4CEA-A33A-E641D2CDE216}" type="presParOf" srcId="{5BBF878B-2EBC-4792-AD15-6376DE9D30E5}" destId="{3353B86D-3F22-4736-B2C9-607FB20A7743}" srcOrd="2" destOrd="0" presId="urn:microsoft.com/office/officeart/2005/8/layout/vList5"/>
    <dgm:cxn modelId="{4EC0A62C-596F-41A2-BF7D-8F7A28C7718D}" type="presParOf" srcId="{3353B86D-3F22-4736-B2C9-607FB20A7743}" destId="{40EF81E2-CD63-471A-9BB8-DBCCE2A5791D}" srcOrd="0" destOrd="0" presId="urn:microsoft.com/office/officeart/2005/8/layout/vList5"/>
    <dgm:cxn modelId="{4B9E01B4-BE64-413D-B50E-92AC8C6296C6}" type="presParOf" srcId="{3353B86D-3F22-4736-B2C9-607FB20A7743}" destId="{E76B0A7A-B431-4B4D-9880-3AFF65344F12}" srcOrd="1" destOrd="0" presId="urn:microsoft.com/office/officeart/2005/8/layout/vList5"/>
    <dgm:cxn modelId="{4D95B564-75CD-44D2-96F4-BE2BF0E670DB}" type="presParOf" srcId="{5BBF878B-2EBC-4792-AD15-6376DE9D30E5}" destId="{63B4D10F-3CF4-4BCD-937D-9C5EC9E93C2B}" srcOrd="3" destOrd="0" presId="urn:microsoft.com/office/officeart/2005/8/layout/vList5"/>
    <dgm:cxn modelId="{2A0CD093-F4AE-440B-AF89-F0AE3FB63558}" type="presParOf" srcId="{5BBF878B-2EBC-4792-AD15-6376DE9D30E5}" destId="{B0F20C6B-C985-4524-A518-D12487BA4BA8}" srcOrd="4" destOrd="0" presId="urn:microsoft.com/office/officeart/2005/8/layout/vList5"/>
    <dgm:cxn modelId="{9A8A57A1-16D8-416E-A5E8-5BD7B8D9B3B5}" type="presParOf" srcId="{B0F20C6B-C985-4524-A518-D12487BA4BA8}" destId="{B38F4FE2-2B1A-40E6-A66D-9BC758CD625B}" srcOrd="0" destOrd="0" presId="urn:microsoft.com/office/officeart/2005/8/layout/vList5"/>
    <dgm:cxn modelId="{7FA18338-4422-483C-9686-211A56E239B2}" type="presParOf" srcId="{B0F20C6B-C985-4524-A518-D12487BA4BA8}" destId="{661FF868-F382-4C27-83B9-B16584EBC4B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EEB9DD-EB94-4526-8117-1CC2EC50C1C8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1ADB600-4B6E-448F-96F2-63F25518B4B0}">
      <dgm:prSet phldrT="[文本]"/>
      <dgm:spPr/>
      <dgm:t>
        <a:bodyPr/>
        <a:lstStyle/>
        <a:p>
          <a:r>
            <a:rPr lang="zh-CN" altLang="en-US"/>
            <a:t>手工操作</a:t>
          </a:r>
          <a:endParaRPr lang="zh-CN" altLang="en-US" dirty="0"/>
        </a:p>
      </dgm:t>
    </dgm:pt>
    <dgm:pt modelId="{97E2A9AF-D046-4687-9D04-B148979C2408}" cxnId="{0DDF728F-E60E-4E45-AD9D-CF9491DCFAD4}" type="parTrans">
      <dgm:prSet/>
      <dgm:spPr/>
      <dgm:t>
        <a:bodyPr/>
        <a:lstStyle/>
        <a:p>
          <a:endParaRPr lang="zh-CN" altLang="en-US"/>
        </a:p>
      </dgm:t>
    </dgm:pt>
    <dgm:pt modelId="{369826DB-7397-42BB-80AC-6095192488B7}" cxnId="{0DDF728F-E60E-4E45-AD9D-CF9491DCFAD4}" type="sibTrans">
      <dgm:prSet/>
      <dgm:spPr/>
      <dgm:t>
        <a:bodyPr/>
        <a:lstStyle/>
        <a:p>
          <a:endParaRPr lang="zh-CN" altLang="en-US"/>
        </a:p>
      </dgm:t>
    </dgm:pt>
    <dgm:pt modelId="{9BDD5FDE-CA43-4B41-B2B5-DBBC7DBB8084}">
      <dgm:prSet phldrT="[文本]"/>
      <dgm:spPr/>
      <dgm:t>
        <a:bodyPr/>
        <a:lstStyle/>
        <a:p>
          <a:r>
            <a:rPr lang="zh-CN" altLang="en-US" dirty="0"/>
            <a:t>多道批处理</a:t>
          </a:r>
        </a:p>
      </dgm:t>
    </dgm:pt>
    <dgm:pt modelId="{6531EB1C-23EF-4FE4-B940-E7A62410E5E6}" cxnId="{06B303E5-1D40-4652-B832-4C7FF86941C7}" type="parTrans">
      <dgm:prSet/>
      <dgm:spPr/>
      <dgm:t>
        <a:bodyPr/>
        <a:lstStyle/>
        <a:p>
          <a:endParaRPr lang="zh-CN" altLang="en-US"/>
        </a:p>
      </dgm:t>
    </dgm:pt>
    <dgm:pt modelId="{BB21A307-6108-4EB3-82F5-452E602CD531}" cxnId="{06B303E5-1D40-4652-B832-4C7FF86941C7}" type="sibTrans">
      <dgm:prSet/>
      <dgm:spPr/>
      <dgm:t>
        <a:bodyPr/>
        <a:lstStyle/>
        <a:p>
          <a:endParaRPr lang="zh-CN" altLang="en-US"/>
        </a:p>
      </dgm:t>
    </dgm:pt>
    <dgm:pt modelId="{E5958C6F-5C55-449D-B1DC-8A082D4CB5D0}">
      <dgm:prSet phldrT="[文本]"/>
      <dgm:spPr/>
      <dgm:t>
        <a:bodyPr/>
        <a:lstStyle/>
        <a:p>
          <a:r>
            <a:rPr lang="zh-CN" altLang="en-US" dirty="0"/>
            <a:t>多道性</a:t>
          </a:r>
        </a:p>
      </dgm:t>
    </dgm:pt>
    <dgm:pt modelId="{2CF8004D-7650-48A8-B49A-BCCBF405732D}" cxnId="{A5E60AF5-BFAE-4CAA-B7E9-141AFFB06791}" type="parTrans">
      <dgm:prSet/>
      <dgm:spPr/>
      <dgm:t>
        <a:bodyPr/>
        <a:lstStyle/>
        <a:p>
          <a:endParaRPr lang="zh-CN" altLang="en-US"/>
        </a:p>
      </dgm:t>
    </dgm:pt>
    <dgm:pt modelId="{441D3057-BC76-443C-8305-4C60684DD849}" cxnId="{A5E60AF5-BFAE-4CAA-B7E9-141AFFB06791}" type="sibTrans">
      <dgm:prSet/>
      <dgm:spPr/>
      <dgm:t>
        <a:bodyPr/>
        <a:lstStyle/>
        <a:p>
          <a:endParaRPr lang="zh-CN" altLang="en-US"/>
        </a:p>
      </dgm:t>
    </dgm:pt>
    <dgm:pt modelId="{DEEF7ACD-22FA-4B74-AE06-43658EB47C09}">
      <dgm:prSet phldrT="[文本]"/>
      <dgm:spPr/>
      <dgm:t>
        <a:bodyPr/>
        <a:lstStyle/>
        <a:p>
          <a:r>
            <a:rPr lang="zh-CN" altLang="en-US" dirty="0"/>
            <a:t>微机操作系统</a:t>
          </a:r>
        </a:p>
      </dgm:t>
    </dgm:pt>
    <dgm:pt modelId="{2CAC7346-D520-4378-A39D-9F2A135CC765}" cxnId="{1926D847-2B98-4B0A-A68B-F1117ADD8F1F}" type="parTrans">
      <dgm:prSet/>
      <dgm:spPr/>
      <dgm:t>
        <a:bodyPr/>
        <a:lstStyle/>
        <a:p>
          <a:endParaRPr lang="zh-CN" altLang="en-US"/>
        </a:p>
      </dgm:t>
    </dgm:pt>
    <dgm:pt modelId="{9500BE09-4EFC-4F8C-94E3-F7D1D2B5A077}" cxnId="{1926D847-2B98-4B0A-A68B-F1117ADD8F1F}" type="sibTrans">
      <dgm:prSet/>
      <dgm:spPr/>
      <dgm:t>
        <a:bodyPr/>
        <a:lstStyle/>
        <a:p>
          <a:endParaRPr lang="zh-CN" altLang="en-US"/>
        </a:p>
      </dgm:t>
    </dgm:pt>
    <dgm:pt modelId="{7BF34ADF-1D2C-4399-99BF-EC13A8071AED}">
      <dgm:prSet phldrT="[文本]"/>
      <dgm:spPr/>
      <dgm:t>
        <a:bodyPr/>
        <a:lstStyle/>
        <a:p>
          <a:r>
            <a:rPr lang="zh-CN" altLang="en-US"/>
            <a:t>分时系统</a:t>
          </a:r>
          <a:endParaRPr lang="zh-CN" altLang="en-US" dirty="0"/>
        </a:p>
      </dgm:t>
    </dgm:pt>
    <dgm:pt modelId="{D2B99D7E-A6AE-4789-A3EB-AC03B90594EF}" cxnId="{45FB629B-2589-493B-B710-8984F3ECFC91}" type="parTrans">
      <dgm:prSet/>
      <dgm:spPr/>
      <dgm:t>
        <a:bodyPr/>
        <a:lstStyle/>
        <a:p>
          <a:endParaRPr lang="zh-CN" altLang="en-US"/>
        </a:p>
      </dgm:t>
    </dgm:pt>
    <dgm:pt modelId="{C898D71D-CDEC-4CDD-94AF-1E1EA526C153}" cxnId="{45FB629B-2589-493B-B710-8984F3ECFC91}" type="sibTrans">
      <dgm:prSet/>
      <dgm:spPr/>
      <dgm:t>
        <a:bodyPr/>
        <a:lstStyle/>
        <a:p>
          <a:endParaRPr lang="zh-CN" altLang="en-US"/>
        </a:p>
      </dgm:t>
    </dgm:pt>
    <dgm:pt modelId="{D7F04A5C-6DA2-42DD-AB8A-B03DEACB8385}">
      <dgm:prSet phldrT="[文本]"/>
      <dgm:spPr/>
      <dgm:t>
        <a:bodyPr/>
        <a:lstStyle/>
        <a:p>
          <a:r>
            <a:rPr lang="zh-CN" altLang="en-US" dirty="0"/>
            <a:t>用户独占</a:t>
          </a:r>
        </a:p>
      </dgm:t>
    </dgm:pt>
    <dgm:pt modelId="{4CCFBA38-C899-462D-A7BB-08D62328EA39}" cxnId="{4FDB2C64-6ADC-4A00-B869-FAA286263F62}" type="parTrans">
      <dgm:prSet/>
      <dgm:spPr/>
      <dgm:t>
        <a:bodyPr/>
        <a:lstStyle/>
        <a:p>
          <a:endParaRPr lang="zh-CN" altLang="en-US"/>
        </a:p>
      </dgm:t>
    </dgm:pt>
    <dgm:pt modelId="{6FD0ED01-706B-4E49-9E3F-E724F63B05F9}" cxnId="{4FDB2C64-6ADC-4A00-B869-FAA286263F62}" type="sibTrans">
      <dgm:prSet/>
      <dgm:spPr/>
      <dgm:t>
        <a:bodyPr/>
        <a:lstStyle/>
        <a:p>
          <a:endParaRPr lang="zh-CN" altLang="en-US"/>
        </a:p>
      </dgm:t>
    </dgm:pt>
    <dgm:pt modelId="{AEF1EA65-8C3E-4524-BD8D-9516BC4DC7B1}">
      <dgm:prSet phldrT="[文本]"/>
      <dgm:spPr/>
      <dgm:t>
        <a:bodyPr/>
        <a:lstStyle/>
        <a:p>
          <a:r>
            <a:rPr lang="en-US" altLang="zh-CN" dirty="0"/>
            <a:t>CPU</a:t>
          </a:r>
          <a:r>
            <a:rPr lang="zh-CN" altLang="en-US" dirty="0"/>
            <a:t>等待用户</a:t>
          </a:r>
        </a:p>
      </dgm:t>
    </dgm:pt>
    <dgm:pt modelId="{D82013EA-4B83-4434-81EF-A8ED1000CD26}" cxnId="{F369C395-7E25-453D-8A3E-D94DC2E0A947}" type="parTrans">
      <dgm:prSet/>
      <dgm:spPr/>
      <dgm:t>
        <a:bodyPr/>
        <a:lstStyle/>
        <a:p>
          <a:endParaRPr lang="zh-CN" altLang="en-US"/>
        </a:p>
      </dgm:t>
    </dgm:pt>
    <dgm:pt modelId="{914C979D-8F32-47CF-A876-63745E1B765A}" cxnId="{F369C395-7E25-453D-8A3E-D94DC2E0A947}" type="sibTrans">
      <dgm:prSet/>
      <dgm:spPr/>
      <dgm:t>
        <a:bodyPr/>
        <a:lstStyle/>
        <a:p>
          <a:endParaRPr lang="zh-CN" altLang="en-US"/>
        </a:p>
      </dgm:t>
    </dgm:pt>
    <dgm:pt modelId="{6D8D5360-28EF-4B74-AAF8-6BB7413E6E7F}">
      <dgm:prSet phldrT="[文本]"/>
      <dgm:spPr/>
      <dgm:t>
        <a:bodyPr/>
        <a:lstStyle/>
        <a:p>
          <a:r>
            <a:rPr lang="zh-CN" altLang="en-US" dirty="0"/>
            <a:t>单道批处理</a:t>
          </a:r>
        </a:p>
      </dgm:t>
    </dgm:pt>
    <dgm:pt modelId="{7ED7D18B-B50F-46CF-94A5-17F122E2262F}" cxnId="{00B57E69-5D3C-4848-9EDC-9F4C6CA4755F}" type="parTrans">
      <dgm:prSet/>
      <dgm:spPr/>
      <dgm:t>
        <a:bodyPr/>
        <a:lstStyle/>
        <a:p>
          <a:endParaRPr lang="zh-CN" altLang="en-US"/>
        </a:p>
      </dgm:t>
    </dgm:pt>
    <dgm:pt modelId="{967573F8-740A-49F9-94F8-20FD4985968C}" cxnId="{00B57E69-5D3C-4848-9EDC-9F4C6CA4755F}" type="sibTrans">
      <dgm:prSet/>
      <dgm:spPr/>
      <dgm:t>
        <a:bodyPr/>
        <a:lstStyle/>
        <a:p>
          <a:endParaRPr lang="zh-CN" altLang="en-US"/>
        </a:p>
      </dgm:t>
    </dgm:pt>
    <dgm:pt modelId="{C03422E2-1DE2-4E96-8590-1E82DFC1D4F5}">
      <dgm:prSet phldrT="[文本]"/>
      <dgm:spPr/>
      <dgm:t>
        <a:bodyPr/>
        <a:lstStyle/>
        <a:p>
          <a:r>
            <a:rPr lang="zh-CN" altLang="en-US" dirty="0"/>
            <a:t>单道性</a:t>
          </a:r>
        </a:p>
      </dgm:t>
    </dgm:pt>
    <dgm:pt modelId="{AE954D3B-4820-4382-91BD-2DE7A15C41ED}" cxnId="{54D05D59-A145-4143-B875-9334FC92A578}" type="parTrans">
      <dgm:prSet/>
      <dgm:spPr/>
      <dgm:t>
        <a:bodyPr/>
        <a:lstStyle/>
        <a:p>
          <a:endParaRPr lang="zh-CN" altLang="en-US"/>
        </a:p>
      </dgm:t>
    </dgm:pt>
    <dgm:pt modelId="{4521C6C0-574E-40C7-8127-BF44ECD5E715}" cxnId="{54D05D59-A145-4143-B875-9334FC92A578}" type="sibTrans">
      <dgm:prSet/>
      <dgm:spPr/>
      <dgm:t>
        <a:bodyPr/>
        <a:lstStyle/>
        <a:p>
          <a:endParaRPr lang="zh-CN" altLang="en-US"/>
        </a:p>
      </dgm:t>
    </dgm:pt>
    <dgm:pt modelId="{4BC3F957-1512-4D04-BF07-AF09E10815FD}">
      <dgm:prSet phldrT="[文本]"/>
      <dgm:spPr/>
      <dgm:t>
        <a:bodyPr/>
        <a:lstStyle/>
        <a:p>
          <a:r>
            <a:rPr lang="zh-CN" altLang="en-US" dirty="0"/>
            <a:t>批处理</a:t>
          </a:r>
          <a:endParaRPr lang="zh-CN" altLang="en-US"/>
        </a:p>
      </dgm:t>
    </dgm:pt>
    <dgm:pt modelId="{47D8EE38-1340-4C3E-8A93-9A12BD81811A}" cxnId="{DB5E7706-66BC-4B7D-8877-8E55E825260B}" type="parTrans">
      <dgm:prSet/>
      <dgm:spPr/>
      <dgm:t>
        <a:bodyPr/>
        <a:lstStyle/>
        <a:p>
          <a:endParaRPr lang="zh-CN" altLang="en-US"/>
        </a:p>
      </dgm:t>
    </dgm:pt>
    <dgm:pt modelId="{007BFFDA-B1DE-40E5-A9CE-548AAC66BC71}" cxnId="{DB5E7706-66BC-4B7D-8877-8E55E825260B}" type="sibTrans">
      <dgm:prSet/>
      <dgm:spPr/>
      <dgm:t>
        <a:bodyPr/>
        <a:lstStyle/>
        <a:p>
          <a:endParaRPr lang="zh-CN" altLang="en-US"/>
        </a:p>
      </dgm:t>
    </dgm:pt>
    <dgm:pt modelId="{C1BD5E0A-67EC-449C-ABE8-2D298825FC2D}">
      <dgm:prSet phldrT="[文本]"/>
      <dgm:spPr/>
      <dgm:t>
        <a:bodyPr/>
        <a:lstStyle/>
        <a:p>
          <a:r>
            <a:rPr lang="zh-CN" altLang="en-US" dirty="0"/>
            <a:t>批处理</a:t>
          </a:r>
        </a:p>
      </dgm:t>
    </dgm:pt>
    <dgm:pt modelId="{44E6A132-E596-4964-B038-1D2CCA4DA8FF}" cxnId="{718FA14E-2447-4055-AF31-72DD0319EADE}" type="parTrans">
      <dgm:prSet/>
      <dgm:spPr/>
      <dgm:t>
        <a:bodyPr/>
        <a:lstStyle/>
        <a:p>
          <a:endParaRPr lang="zh-CN" altLang="en-US"/>
        </a:p>
      </dgm:t>
    </dgm:pt>
    <dgm:pt modelId="{8204CC04-A926-4D60-9D93-49B4F73BA91C}" cxnId="{718FA14E-2447-4055-AF31-72DD0319EADE}" type="sibTrans">
      <dgm:prSet/>
      <dgm:spPr/>
      <dgm:t>
        <a:bodyPr/>
        <a:lstStyle/>
        <a:p>
          <a:endParaRPr lang="zh-CN" altLang="en-US"/>
        </a:p>
      </dgm:t>
    </dgm:pt>
    <dgm:pt modelId="{241603F8-FB3D-4690-B26C-2496C902842D}">
      <dgm:prSet phldrT="[文本]"/>
      <dgm:spPr/>
      <dgm:t>
        <a:bodyPr/>
        <a:lstStyle/>
        <a:p>
          <a:r>
            <a:rPr lang="zh-CN" altLang="en-US" dirty="0"/>
            <a:t>及时接收处理</a:t>
          </a:r>
        </a:p>
      </dgm:t>
    </dgm:pt>
    <dgm:pt modelId="{9F613A79-4070-405E-988E-A8FFE429335C}" cxnId="{34EC2951-F5CB-4C91-B951-A2D25C010D12}" type="parTrans">
      <dgm:prSet/>
      <dgm:spPr/>
      <dgm:t>
        <a:bodyPr/>
        <a:lstStyle/>
        <a:p>
          <a:endParaRPr lang="zh-CN" altLang="en-US"/>
        </a:p>
      </dgm:t>
    </dgm:pt>
    <dgm:pt modelId="{57EEDA47-4E07-45DF-A870-4EE3D9AAA387}" cxnId="{34EC2951-F5CB-4C91-B951-A2D25C010D12}" type="sibTrans">
      <dgm:prSet/>
      <dgm:spPr/>
      <dgm:t>
        <a:bodyPr/>
        <a:lstStyle/>
        <a:p>
          <a:endParaRPr lang="zh-CN" altLang="en-US"/>
        </a:p>
      </dgm:t>
    </dgm:pt>
    <dgm:pt modelId="{8A8C27F4-33F0-497F-84D6-93E23B84FDE5}">
      <dgm:prSet phldrT="[文本]"/>
      <dgm:spPr/>
      <dgm:t>
        <a:bodyPr/>
        <a:lstStyle/>
        <a:p>
          <a:r>
            <a:rPr lang="zh-CN" altLang="en-US" dirty="0"/>
            <a:t>时间片</a:t>
          </a:r>
        </a:p>
      </dgm:t>
    </dgm:pt>
    <dgm:pt modelId="{898996E9-96E0-4B0C-A626-F5562148FD2A}" cxnId="{37D85E23-09F0-41F9-9158-5598FDFA122E}" type="parTrans">
      <dgm:prSet/>
      <dgm:spPr/>
      <dgm:t>
        <a:bodyPr/>
        <a:lstStyle/>
        <a:p>
          <a:endParaRPr lang="zh-CN" altLang="en-US"/>
        </a:p>
      </dgm:t>
    </dgm:pt>
    <dgm:pt modelId="{5CAF3071-8781-4794-BD03-694F788F8E15}" cxnId="{37D85E23-09F0-41F9-9158-5598FDFA122E}" type="sibTrans">
      <dgm:prSet/>
      <dgm:spPr/>
      <dgm:t>
        <a:bodyPr/>
        <a:lstStyle/>
        <a:p>
          <a:endParaRPr lang="zh-CN" altLang="en-US"/>
        </a:p>
      </dgm:t>
    </dgm:pt>
    <dgm:pt modelId="{351EBCDE-F25E-46B5-86FC-ECB45A9F0DBB}">
      <dgm:prSet phldrT="[文本]"/>
      <dgm:spPr/>
      <dgm:t>
        <a:bodyPr/>
        <a:lstStyle/>
        <a:p>
          <a:r>
            <a:rPr lang="zh-CN" altLang="en-US" dirty="0"/>
            <a:t>实时系统</a:t>
          </a:r>
        </a:p>
      </dgm:t>
    </dgm:pt>
    <dgm:pt modelId="{9DA72BDE-0872-4358-8C0E-D280BF922E04}" cxnId="{ED7C4B79-9200-4BB4-93DC-84B899D53084}" type="parTrans">
      <dgm:prSet/>
      <dgm:spPr/>
      <dgm:t>
        <a:bodyPr/>
        <a:lstStyle/>
        <a:p>
          <a:endParaRPr lang="zh-CN" altLang="en-US"/>
        </a:p>
      </dgm:t>
    </dgm:pt>
    <dgm:pt modelId="{B67FF90F-8894-45B7-9795-320F282DB3F8}" cxnId="{ED7C4B79-9200-4BB4-93DC-84B899D53084}" type="sibTrans">
      <dgm:prSet/>
      <dgm:spPr/>
      <dgm:t>
        <a:bodyPr/>
        <a:lstStyle/>
        <a:p>
          <a:endParaRPr lang="zh-CN" altLang="en-US"/>
        </a:p>
      </dgm:t>
    </dgm:pt>
    <dgm:pt modelId="{F141E066-964C-4CC9-A234-B59D92FC4C46}">
      <dgm:prSet phldrT="[文本]"/>
      <dgm:spPr/>
      <dgm:t>
        <a:bodyPr/>
        <a:lstStyle/>
        <a:p>
          <a:r>
            <a:rPr lang="zh-CN" altLang="en-US" dirty="0"/>
            <a:t>实时性</a:t>
          </a:r>
        </a:p>
      </dgm:t>
    </dgm:pt>
    <dgm:pt modelId="{CE6F9390-C7AE-4EFF-906F-C38750A9CCC6}" cxnId="{BEE1DF69-E13B-4D2B-AAE6-B8CCC4F84FFF}" type="parTrans">
      <dgm:prSet/>
      <dgm:spPr/>
      <dgm:t>
        <a:bodyPr/>
        <a:lstStyle/>
        <a:p>
          <a:endParaRPr lang="zh-CN" altLang="en-US"/>
        </a:p>
      </dgm:t>
    </dgm:pt>
    <dgm:pt modelId="{D8B87C69-DF2F-49AD-8011-739C146E9F1E}" cxnId="{BEE1DF69-E13B-4D2B-AAE6-B8CCC4F84FFF}" type="sibTrans">
      <dgm:prSet/>
      <dgm:spPr/>
      <dgm:t>
        <a:bodyPr/>
        <a:lstStyle/>
        <a:p>
          <a:endParaRPr lang="zh-CN" altLang="en-US"/>
        </a:p>
      </dgm:t>
    </dgm:pt>
    <dgm:pt modelId="{AD2396A5-4718-46DB-885D-4CFBA009AC63}">
      <dgm:prSet phldrT="[文本]"/>
      <dgm:spPr/>
      <dgm:t>
        <a:bodyPr/>
        <a:lstStyle/>
        <a:p>
          <a:r>
            <a:rPr lang="zh-CN" altLang="en-US" dirty="0"/>
            <a:t>可靠</a:t>
          </a:r>
        </a:p>
      </dgm:t>
    </dgm:pt>
    <dgm:pt modelId="{D700C884-1095-472F-A843-FBD664F2F524}" cxnId="{854CC3A8-8C92-48C9-AD1E-BABFAB17A949}" type="parTrans">
      <dgm:prSet/>
      <dgm:spPr/>
      <dgm:t>
        <a:bodyPr/>
        <a:lstStyle/>
        <a:p>
          <a:endParaRPr lang="zh-CN" altLang="en-US"/>
        </a:p>
      </dgm:t>
    </dgm:pt>
    <dgm:pt modelId="{556B8492-5B3D-42D8-AB97-0C5ADAD3E53C}" cxnId="{854CC3A8-8C92-48C9-AD1E-BABFAB17A949}" type="sibTrans">
      <dgm:prSet/>
      <dgm:spPr/>
      <dgm:t>
        <a:bodyPr/>
        <a:lstStyle/>
        <a:p>
          <a:endParaRPr lang="zh-CN" altLang="en-US"/>
        </a:p>
      </dgm:t>
    </dgm:pt>
    <dgm:pt modelId="{C5A377ED-B2E8-405B-827E-212CFF1BA0C3}">
      <dgm:prSet phldrT="[文本]"/>
      <dgm:spPr/>
      <dgm:t>
        <a:bodyPr/>
        <a:lstStyle/>
        <a:p>
          <a:r>
            <a:rPr lang="en-US" altLang="zh-CN" dirty="0"/>
            <a:t>GUI</a:t>
          </a:r>
          <a:endParaRPr lang="zh-CN" altLang="en-US" dirty="0"/>
        </a:p>
      </dgm:t>
    </dgm:pt>
    <dgm:pt modelId="{0164E504-3A0C-43D3-8738-614124A328D5}" cxnId="{0BCBE4DA-5BEA-44AC-923B-E83EE3B21DC1}" type="parTrans">
      <dgm:prSet/>
      <dgm:spPr/>
      <dgm:t>
        <a:bodyPr/>
        <a:lstStyle/>
        <a:p>
          <a:endParaRPr lang="zh-CN" altLang="en-US"/>
        </a:p>
      </dgm:t>
    </dgm:pt>
    <dgm:pt modelId="{1FD68C58-5871-4490-826F-875F55EA84F4}" cxnId="{0BCBE4DA-5BEA-44AC-923B-E83EE3B21DC1}" type="sibTrans">
      <dgm:prSet/>
      <dgm:spPr/>
      <dgm:t>
        <a:bodyPr/>
        <a:lstStyle/>
        <a:p>
          <a:endParaRPr lang="zh-CN" altLang="en-US"/>
        </a:p>
      </dgm:t>
    </dgm:pt>
    <dgm:pt modelId="{D64D00B0-B53B-45D4-8966-47854B057914}">
      <dgm:prSet phldrT="[文本]"/>
      <dgm:spPr/>
      <dgm:t>
        <a:bodyPr/>
        <a:lstStyle/>
        <a:p>
          <a:r>
            <a:rPr lang="zh-CN" altLang="en-US" dirty="0"/>
            <a:t>移动化</a:t>
          </a:r>
        </a:p>
      </dgm:t>
    </dgm:pt>
    <dgm:pt modelId="{16A6309A-96BB-4A25-8551-9D70332212F0}" cxnId="{655DE93D-4B60-4354-9C4F-869DE78CD7A8}" type="parTrans">
      <dgm:prSet/>
      <dgm:spPr/>
      <dgm:t>
        <a:bodyPr/>
        <a:lstStyle/>
        <a:p>
          <a:endParaRPr lang="zh-CN" altLang="en-US"/>
        </a:p>
      </dgm:t>
    </dgm:pt>
    <dgm:pt modelId="{5DFA6BCB-6F5E-4255-B24B-7E3ABE52140B}" cxnId="{655DE93D-4B60-4354-9C4F-869DE78CD7A8}" type="sibTrans">
      <dgm:prSet/>
      <dgm:spPr/>
      <dgm:t>
        <a:bodyPr/>
        <a:lstStyle/>
        <a:p>
          <a:endParaRPr lang="zh-CN" altLang="en-US"/>
        </a:p>
      </dgm:t>
    </dgm:pt>
    <dgm:pt modelId="{F1239897-0C25-43BA-B779-224BEB13570E}">
      <dgm:prSet phldrT="[文本]"/>
      <dgm:spPr/>
      <dgm:t>
        <a:bodyPr/>
        <a:lstStyle/>
        <a:p>
          <a:r>
            <a:rPr lang="zh-CN" altLang="en-US" dirty="0"/>
            <a:t>网络化</a:t>
          </a:r>
        </a:p>
      </dgm:t>
    </dgm:pt>
    <dgm:pt modelId="{31B96BC5-DCA8-4615-8323-CAB35A0B7100}" cxnId="{CC46712C-582D-44E4-A324-C28DB7DFF8A4}" type="parTrans">
      <dgm:prSet/>
      <dgm:spPr/>
      <dgm:t>
        <a:bodyPr/>
        <a:lstStyle/>
        <a:p>
          <a:endParaRPr lang="zh-CN" altLang="en-US"/>
        </a:p>
      </dgm:t>
    </dgm:pt>
    <dgm:pt modelId="{C3993B56-5EE4-4BE1-88F0-EE5553FE1D41}" cxnId="{CC46712C-582D-44E4-A324-C28DB7DFF8A4}" type="sibTrans">
      <dgm:prSet/>
      <dgm:spPr/>
      <dgm:t>
        <a:bodyPr/>
        <a:lstStyle/>
        <a:p>
          <a:endParaRPr lang="zh-CN" altLang="en-US"/>
        </a:p>
      </dgm:t>
    </dgm:pt>
    <dgm:pt modelId="{C6F6843D-A116-4186-94E6-29BA4ACF2375}" type="pres">
      <dgm:prSet presAssocID="{A6EEB9DD-EB94-4526-8117-1CC2EC50C1C8}" presName="rootNode" presStyleCnt="0">
        <dgm:presLayoutVars>
          <dgm:chMax/>
          <dgm:chPref/>
          <dgm:dir/>
          <dgm:animLvl val="lvl"/>
        </dgm:presLayoutVars>
      </dgm:prSet>
      <dgm:spPr/>
    </dgm:pt>
    <dgm:pt modelId="{9C2CF826-8509-4FEC-A9D3-BC33BCB7FB2D}" type="pres">
      <dgm:prSet presAssocID="{41ADB600-4B6E-448F-96F2-63F25518B4B0}" presName="composite" presStyleCnt="0"/>
      <dgm:spPr/>
    </dgm:pt>
    <dgm:pt modelId="{598EFCC8-40B8-4982-9659-6E66EBEA7E42}" type="pres">
      <dgm:prSet presAssocID="{41ADB600-4B6E-448F-96F2-63F25518B4B0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E3CB7DAA-D2B5-41B9-AE39-67A01FE6E53F}" type="pres">
      <dgm:prSet presAssocID="{41ADB600-4B6E-448F-96F2-63F25518B4B0}" presName="Image" presStyleLbl="b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5463CB7-CBFF-47FC-992E-66E48D1490A7}" type="pres">
      <dgm:prSet presAssocID="{41ADB600-4B6E-448F-96F2-63F25518B4B0}" presName="ChildText" presStyleLbl="fgAcc1" presStyleIdx="0" presStyleCnt="6">
        <dgm:presLayoutVars>
          <dgm:chMax val="0"/>
          <dgm:chPref val="0"/>
          <dgm:bulletEnabled val="1"/>
        </dgm:presLayoutVars>
      </dgm:prSet>
      <dgm:spPr/>
    </dgm:pt>
    <dgm:pt modelId="{8DC57FB8-4EA8-4CE7-89CA-E3E1A620EF4A}" type="pres">
      <dgm:prSet presAssocID="{369826DB-7397-42BB-80AC-6095192488B7}" presName="sibTrans" presStyleCnt="0"/>
      <dgm:spPr/>
    </dgm:pt>
    <dgm:pt modelId="{7B1580A0-A483-4FE9-9F2F-8C03914EC22F}" type="pres">
      <dgm:prSet presAssocID="{6D8D5360-28EF-4B74-AAF8-6BB7413E6E7F}" presName="composite" presStyleCnt="0"/>
      <dgm:spPr/>
    </dgm:pt>
    <dgm:pt modelId="{29254507-38C6-4248-8891-60F253EC0804}" type="pres">
      <dgm:prSet presAssocID="{6D8D5360-28EF-4B74-AAF8-6BB7413E6E7F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660BFFDC-7966-4FBF-81DE-CDCEB15FE32A}" type="pres">
      <dgm:prSet presAssocID="{6D8D5360-28EF-4B74-AAF8-6BB7413E6E7F}" presName="Image" presStyleLbl="bgImgPlace1" presStyleIdx="1" presStyleCnt="6"/>
      <dgm:spPr>
        <a:blipFill dpi="0" rotWithShape="1">
          <a:blip xmlns:r="http://schemas.openxmlformats.org/officeDocument/2006/relationships" r:embed="rId2"/>
          <a:srcRect/>
          <a:stretch>
            <a:fillRect t="5741" b="5741"/>
          </a:stretch>
        </a:blipFill>
      </dgm:spPr>
    </dgm:pt>
    <dgm:pt modelId="{2619AB76-E400-4165-96E1-60AE2A3DCD09}" type="pres">
      <dgm:prSet presAssocID="{6D8D5360-28EF-4B74-AAF8-6BB7413E6E7F}" presName="ChildText" presStyleLbl="fgAcc1" presStyleIdx="1" presStyleCnt="6">
        <dgm:presLayoutVars>
          <dgm:chMax val="0"/>
          <dgm:chPref val="0"/>
          <dgm:bulletEnabled val="1"/>
        </dgm:presLayoutVars>
      </dgm:prSet>
      <dgm:spPr/>
    </dgm:pt>
    <dgm:pt modelId="{A5B7CCA0-60C5-4258-810D-49001A57C50D}" type="pres">
      <dgm:prSet presAssocID="{967573F8-740A-49F9-94F8-20FD4985968C}" presName="sibTrans" presStyleCnt="0"/>
      <dgm:spPr/>
    </dgm:pt>
    <dgm:pt modelId="{AB57691E-4FF4-4506-B21E-4E24417A906E}" type="pres">
      <dgm:prSet presAssocID="{9BDD5FDE-CA43-4B41-B2B5-DBBC7DBB8084}" presName="composite" presStyleCnt="0"/>
      <dgm:spPr/>
    </dgm:pt>
    <dgm:pt modelId="{2585363E-D303-4DDC-807F-BF003C4C5278}" type="pres">
      <dgm:prSet presAssocID="{9BDD5FDE-CA43-4B41-B2B5-DBBC7DBB8084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52B43852-AC4B-417F-AD0F-71218A0EE195}" type="pres">
      <dgm:prSet presAssocID="{9BDD5FDE-CA43-4B41-B2B5-DBBC7DBB8084}" presName="Image" presStyleLbl="b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8D3BF96-13BE-416B-A8D5-00692202F98C}" type="pres">
      <dgm:prSet presAssocID="{9BDD5FDE-CA43-4B41-B2B5-DBBC7DBB8084}" presName="ChildText" presStyleLbl="fgAcc1" presStyleIdx="2" presStyleCnt="6">
        <dgm:presLayoutVars>
          <dgm:chMax val="0"/>
          <dgm:chPref val="0"/>
          <dgm:bulletEnabled val="1"/>
        </dgm:presLayoutVars>
      </dgm:prSet>
      <dgm:spPr/>
    </dgm:pt>
    <dgm:pt modelId="{130581D1-E17B-4A16-9D21-F345FAD962C0}" type="pres">
      <dgm:prSet presAssocID="{BB21A307-6108-4EB3-82F5-452E602CD531}" presName="sibTrans" presStyleCnt="0"/>
      <dgm:spPr/>
    </dgm:pt>
    <dgm:pt modelId="{0CA1D64D-9235-405C-A7DB-0FE14D7A75B8}" type="pres">
      <dgm:prSet presAssocID="{7BF34ADF-1D2C-4399-99BF-EC13A8071AED}" presName="composite" presStyleCnt="0"/>
      <dgm:spPr/>
    </dgm:pt>
    <dgm:pt modelId="{C4AEFDE1-5D37-4A42-AFE5-01C8539DF490}" type="pres">
      <dgm:prSet presAssocID="{7BF34ADF-1D2C-4399-99BF-EC13A8071AED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04953A35-6295-48D0-919D-1B16A3EC2156}" type="pres">
      <dgm:prSet presAssocID="{7BF34ADF-1D2C-4399-99BF-EC13A8071AED}" presName="Image" presStyleLbl="b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EC23730C-9F45-4B7F-8D18-6EBE90956EA8}" type="pres">
      <dgm:prSet presAssocID="{7BF34ADF-1D2C-4399-99BF-EC13A8071AED}" presName="ChildText" presStyleLbl="fgAcc1" presStyleIdx="3" presStyleCnt="6">
        <dgm:presLayoutVars>
          <dgm:chMax val="0"/>
          <dgm:chPref val="0"/>
          <dgm:bulletEnabled val="1"/>
        </dgm:presLayoutVars>
      </dgm:prSet>
      <dgm:spPr/>
    </dgm:pt>
    <dgm:pt modelId="{0E6F5B08-4539-4DDE-A9B1-0BA53A500E21}" type="pres">
      <dgm:prSet presAssocID="{C898D71D-CDEC-4CDD-94AF-1E1EA526C153}" presName="sibTrans" presStyleCnt="0"/>
      <dgm:spPr/>
    </dgm:pt>
    <dgm:pt modelId="{C1DF32FE-459D-49F2-A548-5D9A73F3DB4C}" type="pres">
      <dgm:prSet presAssocID="{351EBCDE-F25E-46B5-86FC-ECB45A9F0DBB}" presName="composite" presStyleCnt="0"/>
      <dgm:spPr/>
    </dgm:pt>
    <dgm:pt modelId="{0CCF8C8D-EAEE-44D8-A191-A41D400B8B06}" type="pres">
      <dgm:prSet presAssocID="{351EBCDE-F25E-46B5-86FC-ECB45A9F0DBB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A0B2B719-79B3-4D28-9D9F-2E6593DB628E}" type="pres">
      <dgm:prSet presAssocID="{351EBCDE-F25E-46B5-86FC-ECB45A9F0DBB}" presName="Image" presStyleLbl="bgImgPlac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348B1F0E-BE3E-459F-8838-2A37DB0031BC}" type="pres">
      <dgm:prSet presAssocID="{351EBCDE-F25E-46B5-86FC-ECB45A9F0DBB}" presName="ChildText" presStyleLbl="fgAcc1" presStyleIdx="4" presStyleCnt="6">
        <dgm:presLayoutVars>
          <dgm:chMax val="0"/>
          <dgm:chPref val="0"/>
          <dgm:bulletEnabled val="1"/>
        </dgm:presLayoutVars>
      </dgm:prSet>
      <dgm:spPr/>
    </dgm:pt>
    <dgm:pt modelId="{3514A944-E57E-486C-A15B-8C18C029CC6D}" type="pres">
      <dgm:prSet presAssocID="{B67FF90F-8894-45B7-9795-320F282DB3F8}" presName="sibTrans" presStyleCnt="0"/>
      <dgm:spPr/>
    </dgm:pt>
    <dgm:pt modelId="{4ADF9736-8517-4160-AEAA-B0E58816EDAF}" type="pres">
      <dgm:prSet presAssocID="{DEEF7ACD-22FA-4B74-AE06-43658EB47C09}" presName="composite" presStyleCnt="0"/>
      <dgm:spPr/>
    </dgm:pt>
    <dgm:pt modelId="{F9BD171F-5951-46D3-9AB5-0D1134FCC34C}" type="pres">
      <dgm:prSet presAssocID="{DEEF7ACD-22FA-4B74-AE06-43658EB47C09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  <dgm:pt modelId="{669DF03C-A299-4BB2-BDBC-331B6484136B}" type="pres">
      <dgm:prSet presAssocID="{DEEF7ACD-22FA-4B74-AE06-43658EB47C09}" presName="Image" presStyleLbl="b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FCD79EF0-2110-4238-8AB7-5085B4F5AFFB}" type="pres">
      <dgm:prSet presAssocID="{DEEF7ACD-22FA-4B74-AE06-43658EB47C09}" presName="ChildText" presStyleLbl="fgAcc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B5E7706-66BC-4B7D-8877-8E55E825260B}" srcId="{6D8D5360-28EF-4B74-AAF8-6BB7413E6E7F}" destId="{4BC3F957-1512-4D04-BF07-AF09E10815FD}" srcOrd="1" destOrd="0" parTransId="{47D8EE38-1340-4C3E-8A93-9A12BD81811A}" sibTransId="{007BFFDA-B1DE-40E5-A9CE-548AAC66BC71}"/>
    <dgm:cxn modelId="{0581A31C-6E5D-47D8-A846-764461E76BB2}" type="presOf" srcId="{D7F04A5C-6DA2-42DD-AB8A-B03DEACB8385}" destId="{D5463CB7-CBFF-47FC-992E-66E48D1490A7}" srcOrd="0" destOrd="0" presId="urn:microsoft.com/office/officeart/2008/layout/TitledPictureBlocks"/>
    <dgm:cxn modelId="{37D85E23-09F0-41F9-9158-5598FDFA122E}" srcId="{7BF34ADF-1D2C-4399-99BF-EC13A8071AED}" destId="{8A8C27F4-33F0-497F-84D6-93E23B84FDE5}" srcOrd="1" destOrd="0" parTransId="{898996E9-96E0-4B0C-A626-F5562148FD2A}" sibTransId="{5CAF3071-8781-4794-BD03-694F788F8E15}"/>
    <dgm:cxn modelId="{B195FD23-8E37-4943-9979-EB1D3F5380AB}" type="presOf" srcId="{C03422E2-1DE2-4E96-8590-1E82DFC1D4F5}" destId="{2619AB76-E400-4165-96E1-60AE2A3DCD09}" srcOrd="0" destOrd="0" presId="urn:microsoft.com/office/officeart/2008/layout/TitledPictureBlocks"/>
    <dgm:cxn modelId="{7A6AC624-A0F6-47A7-BAD0-1461C550DF54}" type="presOf" srcId="{241603F8-FB3D-4690-B26C-2496C902842D}" destId="{EC23730C-9F45-4B7F-8D18-6EBE90956EA8}" srcOrd="0" destOrd="0" presId="urn:microsoft.com/office/officeart/2008/layout/TitledPictureBlocks"/>
    <dgm:cxn modelId="{CC46712C-582D-44E4-A324-C28DB7DFF8A4}" srcId="{DEEF7ACD-22FA-4B74-AE06-43658EB47C09}" destId="{F1239897-0C25-43BA-B779-224BEB13570E}" srcOrd="2" destOrd="0" parTransId="{31B96BC5-DCA8-4615-8323-CAB35A0B7100}" sibTransId="{C3993B56-5EE4-4BE1-88F0-EE5553FE1D41}"/>
    <dgm:cxn modelId="{F1FEB730-889F-4149-BB0C-C2C8FD0923A9}" type="presOf" srcId="{41ADB600-4B6E-448F-96F2-63F25518B4B0}" destId="{598EFCC8-40B8-4982-9659-6E66EBEA7E42}" srcOrd="0" destOrd="0" presId="urn:microsoft.com/office/officeart/2008/layout/TitledPictureBlocks"/>
    <dgm:cxn modelId="{FD94DB39-F0D9-42DB-AC4A-4224DBEF44E8}" type="presOf" srcId="{8A8C27F4-33F0-497F-84D6-93E23B84FDE5}" destId="{EC23730C-9F45-4B7F-8D18-6EBE90956EA8}" srcOrd="0" destOrd="1" presId="urn:microsoft.com/office/officeart/2008/layout/TitledPictureBlocks"/>
    <dgm:cxn modelId="{655DE93D-4B60-4354-9C4F-869DE78CD7A8}" srcId="{DEEF7ACD-22FA-4B74-AE06-43658EB47C09}" destId="{D64D00B0-B53B-45D4-8966-47854B057914}" srcOrd="1" destOrd="0" parTransId="{16A6309A-96BB-4A25-8551-9D70332212F0}" sibTransId="{5DFA6BCB-6F5E-4255-B24B-7E3ABE52140B}"/>
    <dgm:cxn modelId="{8DB2DB5B-BB3C-41EE-B3F2-05A3CE599FAF}" type="presOf" srcId="{C1BD5E0A-67EC-449C-ABE8-2D298825FC2D}" destId="{78D3BF96-13BE-416B-A8D5-00692202F98C}" srcOrd="0" destOrd="1" presId="urn:microsoft.com/office/officeart/2008/layout/TitledPictureBlocks"/>
    <dgm:cxn modelId="{35E8885E-FC4B-4513-AC33-FC25914CFD5D}" type="presOf" srcId="{6D8D5360-28EF-4B74-AAF8-6BB7413E6E7F}" destId="{29254507-38C6-4248-8891-60F253EC0804}" srcOrd="0" destOrd="0" presId="urn:microsoft.com/office/officeart/2008/layout/TitledPictureBlocks"/>
    <dgm:cxn modelId="{4FDB2C64-6ADC-4A00-B869-FAA286263F62}" srcId="{41ADB600-4B6E-448F-96F2-63F25518B4B0}" destId="{D7F04A5C-6DA2-42DD-AB8A-B03DEACB8385}" srcOrd="0" destOrd="0" parTransId="{4CCFBA38-C899-462D-A7BB-08D62328EA39}" sibTransId="{6FD0ED01-706B-4E49-9E3F-E724F63B05F9}"/>
    <dgm:cxn modelId="{262E9444-6786-4E16-8621-B8E7A4425F92}" type="presOf" srcId="{F141E066-964C-4CC9-A234-B59D92FC4C46}" destId="{348B1F0E-BE3E-459F-8838-2A37DB0031BC}" srcOrd="0" destOrd="0" presId="urn:microsoft.com/office/officeart/2008/layout/TitledPictureBlocks"/>
    <dgm:cxn modelId="{1926D847-2B98-4B0A-A68B-F1117ADD8F1F}" srcId="{A6EEB9DD-EB94-4526-8117-1CC2EC50C1C8}" destId="{DEEF7ACD-22FA-4B74-AE06-43658EB47C09}" srcOrd="5" destOrd="0" parTransId="{2CAC7346-D520-4378-A39D-9F2A135CC765}" sibTransId="{9500BE09-4EFC-4F8C-94E3-F7D1D2B5A077}"/>
    <dgm:cxn modelId="{00B57E69-5D3C-4848-9EDC-9F4C6CA4755F}" srcId="{A6EEB9DD-EB94-4526-8117-1CC2EC50C1C8}" destId="{6D8D5360-28EF-4B74-AAF8-6BB7413E6E7F}" srcOrd="1" destOrd="0" parTransId="{7ED7D18B-B50F-46CF-94A5-17F122E2262F}" sibTransId="{967573F8-740A-49F9-94F8-20FD4985968C}"/>
    <dgm:cxn modelId="{BEE1DF69-E13B-4D2B-AAE6-B8CCC4F84FFF}" srcId="{351EBCDE-F25E-46B5-86FC-ECB45A9F0DBB}" destId="{F141E066-964C-4CC9-A234-B59D92FC4C46}" srcOrd="0" destOrd="0" parTransId="{CE6F9390-C7AE-4EFF-906F-C38750A9CCC6}" sibTransId="{D8B87C69-DF2F-49AD-8011-739C146E9F1E}"/>
    <dgm:cxn modelId="{718FA14E-2447-4055-AF31-72DD0319EADE}" srcId="{9BDD5FDE-CA43-4B41-B2B5-DBBC7DBB8084}" destId="{C1BD5E0A-67EC-449C-ABE8-2D298825FC2D}" srcOrd="1" destOrd="0" parTransId="{44E6A132-E596-4964-B038-1D2CCA4DA8FF}" sibTransId="{8204CC04-A926-4D60-9D93-49B4F73BA91C}"/>
    <dgm:cxn modelId="{F25B3A6F-6B22-422A-B4C3-89BE5988BD44}" type="presOf" srcId="{AD2396A5-4718-46DB-885D-4CFBA009AC63}" destId="{348B1F0E-BE3E-459F-8838-2A37DB0031BC}" srcOrd="0" destOrd="1" presId="urn:microsoft.com/office/officeart/2008/layout/TitledPictureBlocks"/>
    <dgm:cxn modelId="{34EC2951-F5CB-4C91-B951-A2D25C010D12}" srcId="{7BF34ADF-1D2C-4399-99BF-EC13A8071AED}" destId="{241603F8-FB3D-4690-B26C-2496C902842D}" srcOrd="0" destOrd="0" parTransId="{9F613A79-4070-405E-988E-A8FFE429335C}" sibTransId="{57EEDA47-4E07-45DF-A870-4EE3D9AAA387}"/>
    <dgm:cxn modelId="{A16DE455-DA57-413C-9B6E-5242804A0C86}" type="presOf" srcId="{C5A377ED-B2E8-405B-827E-212CFF1BA0C3}" destId="{FCD79EF0-2110-4238-8AB7-5085B4F5AFFB}" srcOrd="0" destOrd="0" presId="urn:microsoft.com/office/officeart/2008/layout/TitledPictureBlocks"/>
    <dgm:cxn modelId="{54D05D59-A145-4143-B875-9334FC92A578}" srcId="{6D8D5360-28EF-4B74-AAF8-6BB7413E6E7F}" destId="{C03422E2-1DE2-4E96-8590-1E82DFC1D4F5}" srcOrd="0" destOrd="0" parTransId="{AE954D3B-4820-4382-91BD-2DE7A15C41ED}" sibTransId="{4521C6C0-574E-40C7-8127-BF44ECD5E715}"/>
    <dgm:cxn modelId="{ED7C4B79-9200-4BB4-93DC-84B899D53084}" srcId="{A6EEB9DD-EB94-4526-8117-1CC2EC50C1C8}" destId="{351EBCDE-F25E-46B5-86FC-ECB45A9F0DBB}" srcOrd="4" destOrd="0" parTransId="{9DA72BDE-0872-4358-8C0E-D280BF922E04}" sibTransId="{B67FF90F-8894-45B7-9795-320F282DB3F8}"/>
    <dgm:cxn modelId="{D7BA9D5A-10F9-4441-BB3F-13EDC4A37C51}" type="presOf" srcId="{A6EEB9DD-EB94-4526-8117-1CC2EC50C1C8}" destId="{C6F6843D-A116-4186-94E6-29BA4ACF2375}" srcOrd="0" destOrd="0" presId="urn:microsoft.com/office/officeart/2008/layout/TitledPictureBlocks"/>
    <dgm:cxn modelId="{A0229083-C934-4011-93C8-C3F355EFAAEA}" type="presOf" srcId="{7BF34ADF-1D2C-4399-99BF-EC13A8071AED}" destId="{C4AEFDE1-5D37-4A42-AFE5-01C8539DF490}" srcOrd="0" destOrd="0" presId="urn:microsoft.com/office/officeart/2008/layout/TitledPictureBlocks"/>
    <dgm:cxn modelId="{8589D086-BDAC-4F48-859A-06138B733D1C}" type="presOf" srcId="{351EBCDE-F25E-46B5-86FC-ECB45A9F0DBB}" destId="{0CCF8C8D-EAEE-44D8-A191-A41D400B8B06}" srcOrd="0" destOrd="0" presId="urn:microsoft.com/office/officeart/2008/layout/TitledPictureBlocks"/>
    <dgm:cxn modelId="{0DDF728F-E60E-4E45-AD9D-CF9491DCFAD4}" srcId="{A6EEB9DD-EB94-4526-8117-1CC2EC50C1C8}" destId="{41ADB600-4B6E-448F-96F2-63F25518B4B0}" srcOrd="0" destOrd="0" parTransId="{97E2A9AF-D046-4687-9D04-B148979C2408}" sibTransId="{369826DB-7397-42BB-80AC-6095192488B7}"/>
    <dgm:cxn modelId="{4B81EB8F-65C3-433E-BADC-0CAB73E23B7C}" type="presOf" srcId="{D64D00B0-B53B-45D4-8966-47854B057914}" destId="{FCD79EF0-2110-4238-8AB7-5085B4F5AFFB}" srcOrd="0" destOrd="1" presId="urn:microsoft.com/office/officeart/2008/layout/TitledPictureBlocks"/>
    <dgm:cxn modelId="{F369C395-7E25-453D-8A3E-D94DC2E0A947}" srcId="{41ADB600-4B6E-448F-96F2-63F25518B4B0}" destId="{AEF1EA65-8C3E-4524-BD8D-9516BC4DC7B1}" srcOrd="1" destOrd="0" parTransId="{D82013EA-4B83-4434-81EF-A8ED1000CD26}" sibTransId="{914C979D-8F32-47CF-A876-63745E1B765A}"/>
    <dgm:cxn modelId="{45FB629B-2589-493B-B710-8984F3ECFC91}" srcId="{A6EEB9DD-EB94-4526-8117-1CC2EC50C1C8}" destId="{7BF34ADF-1D2C-4399-99BF-EC13A8071AED}" srcOrd="3" destOrd="0" parTransId="{D2B99D7E-A6AE-4789-A3EB-AC03B90594EF}" sibTransId="{C898D71D-CDEC-4CDD-94AF-1E1EA526C153}"/>
    <dgm:cxn modelId="{C6ED0DA4-7844-4A37-86CC-F8D65177B907}" type="presOf" srcId="{4BC3F957-1512-4D04-BF07-AF09E10815FD}" destId="{2619AB76-E400-4165-96E1-60AE2A3DCD09}" srcOrd="0" destOrd="1" presId="urn:microsoft.com/office/officeart/2008/layout/TitledPictureBlocks"/>
    <dgm:cxn modelId="{854CC3A8-8C92-48C9-AD1E-BABFAB17A949}" srcId="{351EBCDE-F25E-46B5-86FC-ECB45A9F0DBB}" destId="{AD2396A5-4718-46DB-885D-4CFBA009AC63}" srcOrd="1" destOrd="0" parTransId="{D700C884-1095-472F-A843-FBD664F2F524}" sibTransId="{556B8492-5B3D-42D8-AB97-0C5ADAD3E53C}"/>
    <dgm:cxn modelId="{7AD667A9-C8B0-40D4-91D6-F819B85C52DD}" type="presOf" srcId="{F1239897-0C25-43BA-B779-224BEB13570E}" destId="{FCD79EF0-2110-4238-8AB7-5085B4F5AFFB}" srcOrd="0" destOrd="2" presId="urn:microsoft.com/office/officeart/2008/layout/TitledPictureBlocks"/>
    <dgm:cxn modelId="{A0B240C2-980F-49E2-ABF2-967C6505AA9A}" type="presOf" srcId="{DEEF7ACD-22FA-4B74-AE06-43658EB47C09}" destId="{F9BD171F-5951-46D3-9AB5-0D1134FCC34C}" srcOrd="0" destOrd="0" presId="urn:microsoft.com/office/officeart/2008/layout/TitledPictureBlocks"/>
    <dgm:cxn modelId="{C7C5B1C9-0F08-4A98-A17A-54DC20B65343}" type="presOf" srcId="{9BDD5FDE-CA43-4B41-B2B5-DBBC7DBB8084}" destId="{2585363E-D303-4DDC-807F-BF003C4C5278}" srcOrd="0" destOrd="0" presId="urn:microsoft.com/office/officeart/2008/layout/TitledPictureBlocks"/>
    <dgm:cxn modelId="{75B0DDCB-1A8A-444E-83B2-A2610B55E202}" type="presOf" srcId="{E5958C6F-5C55-449D-B1DC-8A082D4CB5D0}" destId="{78D3BF96-13BE-416B-A8D5-00692202F98C}" srcOrd="0" destOrd="0" presId="urn:microsoft.com/office/officeart/2008/layout/TitledPictureBlocks"/>
    <dgm:cxn modelId="{0BCBE4DA-5BEA-44AC-923B-E83EE3B21DC1}" srcId="{DEEF7ACD-22FA-4B74-AE06-43658EB47C09}" destId="{C5A377ED-B2E8-405B-827E-212CFF1BA0C3}" srcOrd="0" destOrd="0" parTransId="{0164E504-3A0C-43D3-8738-614124A328D5}" sibTransId="{1FD68C58-5871-4490-826F-875F55EA84F4}"/>
    <dgm:cxn modelId="{06B303E5-1D40-4652-B832-4C7FF86941C7}" srcId="{A6EEB9DD-EB94-4526-8117-1CC2EC50C1C8}" destId="{9BDD5FDE-CA43-4B41-B2B5-DBBC7DBB8084}" srcOrd="2" destOrd="0" parTransId="{6531EB1C-23EF-4FE4-B940-E7A62410E5E6}" sibTransId="{BB21A307-6108-4EB3-82F5-452E602CD531}"/>
    <dgm:cxn modelId="{D3F09DF2-C998-48D4-AB2D-7D59D814F252}" type="presOf" srcId="{AEF1EA65-8C3E-4524-BD8D-9516BC4DC7B1}" destId="{D5463CB7-CBFF-47FC-992E-66E48D1490A7}" srcOrd="0" destOrd="1" presId="urn:microsoft.com/office/officeart/2008/layout/TitledPictureBlocks"/>
    <dgm:cxn modelId="{A5E60AF5-BFAE-4CAA-B7E9-141AFFB06791}" srcId="{9BDD5FDE-CA43-4B41-B2B5-DBBC7DBB8084}" destId="{E5958C6F-5C55-449D-B1DC-8A082D4CB5D0}" srcOrd="0" destOrd="0" parTransId="{2CF8004D-7650-48A8-B49A-BCCBF405732D}" sibTransId="{441D3057-BC76-443C-8305-4C60684DD849}"/>
    <dgm:cxn modelId="{1AEED45B-069B-444E-81AA-D7F12C850217}" type="presParOf" srcId="{C6F6843D-A116-4186-94E6-29BA4ACF2375}" destId="{9C2CF826-8509-4FEC-A9D3-BC33BCB7FB2D}" srcOrd="0" destOrd="0" presId="urn:microsoft.com/office/officeart/2008/layout/TitledPictureBlocks"/>
    <dgm:cxn modelId="{E1ED60D8-8212-418C-958F-D0E0B1D3AAE3}" type="presParOf" srcId="{9C2CF826-8509-4FEC-A9D3-BC33BCB7FB2D}" destId="{598EFCC8-40B8-4982-9659-6E66EBEA7E42}" srcOrd="0" destOrd="0" presId="urn:microsoft.com/office/officeart/2008/layout/TitledPictureBlocks"/>
    <dgm:cxn modelId="{7F246609-E5D5-498E-8F1F-A8A5DA84E770}" type="presParOf" srcId="{9C2CF826-8509-4FEC-A9D3-BC33BCB7FB2D}" destId="{E3CB7DAA-D2B5-41B9-AE39-67A01FE6E53F}" srcOrd="1" destOrd="0" presId="urn:microsoft.com/office/officeart/2008/layout/TitledPictureBlocks"/>
    <dgm:cxn modelId="{987C52D7-FB3F-49C9-A557-DA18DF38D041}" type="presParOf" srcId="{9C2CF826-8509-4FEC-A9D3-BC33BCB7FB2D}" destId="{D5463CB7-CBFF-47FC-992E-66E48D1490A7}" srcOrd="2" destOrd="0" presId="urn:microsoft.com/office/officeart/2008/layout/TitledPictureBlocks"/>
    <dgm:cxn modelId="{8BBB243C-6A0B-46D9-95FC-CAB22FE48E5D}" type="presParOf" srcId="{C6F6843D-A116-4186-94E6-29BA4ACF2375}" destId="{8DC57FB8-4EA8-4CE7-89CA-E3E1A620EF4A}" srcOrd="1" destOrd="0" presId="urn:microsoft.com/office/officeart/2008/layout/TitledPictureBlocks"/>
    <dgm:cxn modelId="{3426664B-DA63-4180-BD9C-2EAE3A7085F3}" type="presParOf" srcId="{C6F6843D-A116-4186-94E6-29BA4ACF2375}" destId="{7B1580A0-A483-4FE9-9F2F-8C03914EC22F}" srcOrd="2" destOrd="0" presId="urn:microsoft.com/office/officeart/2008/layout/TitledPictureBlocks"/>
    <dgm:cxn modelId="{BB6FA471-2D8A-452D-8336-E3EFBA583E44}" type="presParOf" srcId="{7B1580A0-A483-4FE9-9F2F-8C03914EC22F}" destId="{29254507-38C6-4248-8891-60F253EC0804}" srcOrd="0" destOrd="0" presId="urn:microsoft.com/office/officeart/2008/layout/TitledPictureBlocks"/>
    <dgm:cxn modelId="{1D866EF9-8BEB-4407-8708-B71FC3E89031}" type="presParOf" srcId="{7B1580A0-A483-4FE9-9F2F-8C03914EC22F}" destId="{660BFFDC-7966-4FBF-81DE-CDCEB15FE32A}" srcOrd="1" destOrd="0" presId="urn:microsoft.com/office/officeart/2008/layout/TitledPictureBlocks"/>
    <dgm:cxn modelId="{A64D0C99-441A-4F9F-AFCC-C92981BFFE10}" type="presParOf" srcId="{7B1580A0-A483-4FE9-9F2F-8C03914EC22F}" destId="{2619AB76-E400-4165-96E1-60AE2A3DCD09}" srcOrd="2" destOrd="0" presId="urn:microsoft.com/office/officeart/2008/layout/TitledPictureBlocks"/>
    <dgm:cxn modelId="{BAC8866A-E2C9-4E1C-8720-BC3D472953C8}" type="presParOf" srcId="{C6F6843D-A116-4186-94E6-29BA4ACF2375}" destId="{A5B7CCA0-60C5-4258-810D-49001A57C50D}" srcOrd="3" destOrd="0" presId="urn:microsoft.com/office/officeart/2008/layout/TitledPictureBlocks"/>
    <dgm:cxn modelId="{8B51B9E2-2439-49C1-B5A9-4A5B3B923CAD}" type="presParOf" srcId="{C6F6843D-A116-4186-94E6-29BA4ACF2375}" destId="{AB57691E-4FF4-4506-B21E-4E24417A906E}" srcOrd="4" destOrd="0" presId="urn:microsoft.com/office/officeart/2008/layout/TitledPictureBlocks"/>
    <dgm:cxn modelId="{130F0F4C-7DBB-4101-90AD-E7BB47E89473}" type="presParOf" srcId="{AB57691E-4FF4-4506-B21E-4E24417A906E}" destId="{2585363E-D303-4DDC-807F-BF003C4C5278}" srcOrd="0" destOrd="0" presId="urn:microsoft.com/office/officeart/2008/layout/TitledPictureBlocks"/>
    <dgm:cxn modelId="{C96412DB-7EFD-4AA1-A6CC-B70B29A50E50}" type="presParOf" srcId="{AB57691E-4FF4-4506-B21E-4E24417A906E}" destId="{52B43852-AC4B-417F-AD0F-71218A0EE195}" srcOrd="1" destOrd="0" presId="urn:microsoft.com/office/officeart/2008/layout/TitledPictureBlocks"/>
    <dgm:cxn modelId="{B5D3F9C9-834F-4D26-B737-6B76874C8CDB}" type="presParOf" srcId="{AB57691E-4FF4-4506-B21E-4E24417A906E}" destId="{78D3BF96-13BE-416B-A8D5-00692202F98C}" srcOrd="2" destOrd="0" presId="urn:microsoft.com/office/officeart/2008/layout/TitledPictureBlocks"/>
    <dgm:cxn modelId="{AC0A60D2-C313-4B32-BB1A-823AA5A247A3}" type="presParOf" srcId="{C6F6843D-A116-4186-94E6-29BA4ACF2375}" destId="{130581D1-E17B-4A16-9D21-F345FAD962C0}" srcOrd="5" destOrd="0" presId="urn:microsoft.com/office/officeart/2008/layout/TitledPictureBlocks"/>
    <dgm:cxn modelId="{24349C82-AA41-4D3B-8931-14C14C46CDF3}" type="presParOf" srcId="{C6F6843D-A116-4186-94E6-29BA4ACF2375}" destId="{0CA1D64D-9235-405C-A7DB-0FE14D7A75B8}" srcOrd="6" destOrd="0" presId="urn:microsoft.com/office/officeart/2008/layout/TitledPictureBlocks"/>
    <dgm:cxn modelId="{BC2A2097-588A-4DA7-B129-5A341E640E95}" type="presParOf" srcId="{0CA1D64D-9235-405C-A7DB-0FE14D7A75B8}" destId="{C4AEFDE1-5D37-4A42-AFE5-01C8539DF490}" srcOrd="0" destOrd="0" presId="urn:microsoft.com/office/officeart/2008/layout/TitledPictureBlocks"/>
    <dgm:cxn modelId="{7E87B944-D1C5-4D27-94E2-F97D7F182455}" type="presParOf" srcId="{0CA1D64D-9235-405C-A7DB-0FE14D7A75B8}" destId="{04953A35-6295-48D0-919D-1B16A3EC2156}" srcOrd="1" destOrd="0" presId="urn:microsoft.com/office/officeart/2008/layout/TitledPictureBlocks"/>
    <dgm:cxn modelId="{B734085B-F9C6-4572-93A6-A7F7F5F508C1}" type="presParOf" srcId="{0CA1D64D-9235-405C-A7DB-0FE14D7A75B8}" destId="{EC23730C-9F45-4B7F-8D18-6EBE90956EA8}" srcOrd="2" destOrd="0" presId="urn:microsoft.com/office/officeart/2008/layout/TitledPictureBlocks"/>
    <dgm:cxn modelId="{0DCF75B2-2CF3-4B70-92C6-E5D3EBE54526}" type="presParOf" srcId="{C6F6843D-A116-4186-94E6-29BA4ACF2375}" destId="{0E6F5B08-4539-4DDE-A9B1-0BA53A500E21}" srcOrd="7" destOrd="0" presId="urn:microsoft.com/office/officeart/2008/layout/TitledPictureBlocks"/>
    <dgm:cxn modelId="{9EBE72D1-E9EE-42DD-9881-EC020A42DBC4}" type="presParOf" srcId="{C6F6843D-A116-4186-94E6-29BA4ACF2375}" destId="{C1DF32FE-459D-49F2-A548-5D9A73F3DB4C}" srcOrd="8" destOrd="0" presId="urn:microsoft.com/office/officeart/2008/layout/TitledPictureBlocks"/>
    <dgm:cxn modelId="{BE1D233B-90A9-4CF3-B5D8-292502653635}" type="presParOf" srcId="{C1DF32FE-459D-49F2-A548-5D9A73F3DB4C}" destId="{0CCF8C8D-EAEE-44D8-A191-A41D400B8B06}" srcOrd="0" destOrd="0" presId="urn:microsoft.com/office/officeart/2008/layout/TitledPictureBlocks"/>
    <dgm:cxn modelId="{7D078401-B308-439F-9BA0-90A6A7CE41A3}" type="presParOf" srcId="{C1DF32FE-459D-49F2-A548-5D9A73F3DB4C}" destId="{A0B2B719-79B3-4D28-9D9F-2E6593DB628E}" srcOrd="1" destOrd="0" presId="urn:microsoft.com/office/officeart/2008/layout/TitledPictureBlocks"/>
    <dgm:cxn modelId="{AF522CB1-1CD3-4B34-B1D4-07AD4B76969C}" type="presParOf" srcId="{C1DF32FE-459D-49F2-A548-5D9A73F3DB4C}" destId="{348B1F0E-BE3E-459F-8838-2A37DB0031BC}" srcOrd="2" destOrd="0" presId="urn:microsoft.com/office/officeart/2008/layout/TitledPictureBlocks"/>
    <dgm:cxn modelId="{75027E28-6813-47EA-A7F3-FBD1D5ECBD63}" type="presParOf" srcId="{C6F6843D-A116-4186-94E6-29BA4ACF2375}" destId="{3514A944-E57E-486C-A15B-8C18C029CC6D}" srcOrd="9" destOrd="0" presId="urn:microsoft.com/office/officeart/2008/layout/TitledPictureBlocks"/>
    <dgm:cxn modelId="{DA71DF4E-D538-4117-85C4-B72CE89F097D}" type="presParOf" srcId="{C6F6843D-A116-4186-94E6-29BA4ACF2375}" destId="{4ADF9736-8517-4160-AEAA-B0E58816EDAF}" srcOrd="10" destOrd="0" presId="urn:microsoft.com/office/officeart/2008/layout/TitledPictureBlocks"/>
    <dgm:cxn modelId="{DB2866E3-D1A9-4C81-9A90-C3F30F3DC836}" type="presParOf" srcId="{4ADF9736-8517-4160-AEAA-B0E58816EDAF}" destId="{F9BD171F-5951-46D3-9AB5-0D1134FCC34C}" srcOrd="0" destOrd="0" presId="urn:microsoft.com/office/officeart/2008/layout/TitledPictureBlocks"/>
    <dgm:cxn modelId="{AD1F0DAE-0AAC-45F1-BDE4-07F9156A9748}" type="presParOf" srcId="{4ADF9736-8517-4160-AEAA-B0E58816EDAF}" destId="{669DF03C-A299-4BB2-BDBC-331B6484136B}" srcOrd="1" destOrd="0" presId="urn:microsoft.com/office/officeart/2008/layout/TitledPictureBlocks"/>
    <dgm:cxn modelId="{2317BC03-A671-4627-918D-CBDEFF033ACB}" type="presParOf" srcId="{4ADF9736-8517-4160-AEAA-B0E58816EDAF}" destId="{FCD79EF0-2110-4238-8AB7-5085B4F5AFFB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F2C7B3F-19DE-4BCD-803D-65D56CC43D7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423076B0-FA84-4CBE-ADEC-8F5D03B167AB}">
      <dgm:prSet/>
      <dgm:spPr/>
      <dgm:t>
        <a:bodyPr/>
        <a:lstStyle/>
        <a:p>
          <a:pPr rtl="0"/>
          <a:r>
            <a:rPr lang="zh-CN" b="1"/>
            <a:t>请求系统服务</a:t>
          </a:r>
          <a:endParaRPr lang="zh-CN"/>
        </a:p>
      </dgm:t>
    </dgm:pt>
    <dgm:pt modelId="{08CA51EB-F4A5-4A09-9D7C-73DDCD144A30}" cxnId="{42D2A3F0-E092-4908-8E0E-14F8FF8DF745}" type="parTrans">
      <dgm:prSet/>
      <dgm:spPr/>
      <dgm:t>
        <a:bodyPr/>
        <a:lstStyle/>
        <a:p>
          <a:endParaRPr lang="zh-CN" altLang="en-US"/>
        </a:p>
      </dgm:t>
    </dgm:pt>
    <dgm:pt modelId="{DB121472-38B7-4F55-90F4-AD1BB4BEB32C}" cxnId="{42D2A3F0-E092-4908-8E0E-14F8FF8DF745}" type="sibTrans">
      <dgm:prSet/>
      <dgm:spPr/>
      <dgm:t>
        <a:bodyPr/>
        <a:lstStyle/>
        <a:p>
          <a:endParaRPr lang="zh-CN" altLang="en-US"/>
        </a:p>
      </dgm:t>
    </dgm:pt>
    <dgm:pt modelId="{EF7D6807-3FFB-4E24-88A8-B0ABACF4071B}">
      <dgm:prSet custT="1"/>
      <dgm:spPr/>
      <dgm:t>
        <a:bodyPr/>
        <a:lstStyle/>
        <a:p>
          <a:pPr rtl="0"/>
          <a:r>
            <a:rPr lang="en-US" sz="2800" dirty="0"/>
            <a:t>OS</a:t>
          </a:r>
          <a:r>
            <a:rPr lang="zh-CN" sz="2800" dirty="0"/>
            <a:t>不能立即满足</a:t>
          </a:r>
          <a:r>
            <a:rPr lang="en-US" sz="2800" dirty="0"/>
            <a:t>(</a:t>
          </a:r>
          <a:r>
            <a:rPr lang="zh-CN" sz="2800" dirty="0"/>
            <a:t>打印机被别人使用</a:t>
          </a:r>
          <a:r>
            <a:rPr lang="en-US" sz="2800" dirty="0"/>
            <a:t>)</a:t>
          </a:r>
          <a:endParaRPr lang="zh-CN" sz="2800" dirty="0"/>
        </a:p>
      </dgm:t>
    </dgm:pt>
    <dgm:pt modelId="{B8A2B640-671B-4744-99E3-53030D4EC766}" cxnId="{E29C9C6C-991F-4E8B-80CC-62E2A2D54CAD}" type="parTrans">
      <dgm:prSet/>
      <dgm:spPr/>
      <dgm:t>
        <a:bodyPr/>
        <a:lstStyle/>
        <a:p>
          <a:endParaRPr lang="zh-CN" altLang="en-US"/>
        </a:p>
      </dgm:t>
    </dgm:pt>
    <dgm:pt modelId="{7062CDF5-9D71-414C-BF6C-E38C54B40CB4}" cxnId="{E29C9C6C-991F-4E8B-80CC-62E2A2D54CAD}" type="sibTrans">
      <dgm:prSet/>
      <dgm:spPr/>
      <dgm:t>
        <a:bodyPr/>
        <a:lstStyle/>
        <a:p>
          <a:endParaRPr lang="zh-CN" altLang="en-US"/>
        </a:p>
      </dgm:t>
    </dgm:pt>
    <dgm:pt modelId="{D337D668-9108-4E38-AA01-B54278045742}">
      <dgm:prSet/>
      <dgm:spPr/>
      <dgm:t>
        <a:bodyPr/>
        <a:lstStyle/>
        <a:p>
          <a:pPr rtl="0"/>
          <a:r>
            <a:rPr lang="zh-CN" b="1"/>
            <a:t>启动某种操作</a:t>
          </a:r>
          <a:endParaRPr lang="zh-CN"/>
        </a:p>
      </dgm:t>
    </dgm:pt>
    <dgm:pt modelId="{9826A5BF-E656-4974-A8B0-F843C3DAB123}" cxnId="{F915C906-5641-43F7-9889-0DDADC3E5EFE}" type="parTrans">
      <dgm:prSet/>
      <dgm:spPr/>
      <dgm:t>
        <a:bodyPr/>
        <a:lstStyle/>
        <a:p>
          <a:endParaRPr lang="zh-CN" altLang="en-US"/>
        </a:p>
      </dgm:t>
    </dgm:pt>
    <dgm:pt modelId="{F1065D0E-3B8C-40C9-8BFF-069F18102F63}" cxnId="{F915C906-5641-43F7-9889-0DDADC3E5EFE}" type="sibTrans">
      <dgm:prSet/>
      <dgm:spPr/>
      <dgm:t>
        <a:bodyPr/>
        <a:lstStyle/>
        <a:p>
          <a:endParaRPr lang="zh-CN" altLang="en-US"/>
        </a:p>
      </dgm:t>
    </dgm:pt>
    <dgm:pt modelId="{37CB3665-EF43-4F1B-B666-97D24349EC8B}">
      <dgm:prSet custT="1"/>
      <dgm:spPr/>
      <dgm:t>
        <a:bodyPr/>
        <a:lstStyle/>
        <a:p>
          <a:pPr rtl="0"/>
          <a:r>
            <a:rPr lang="en-US" sz="2800"/>
            <a:t>I/O</a:t>
          </a:r>
          <a:r>
            <a:rPr lang="zh-CN" sz="2800"/>
            <a:t>操作后才能继续执行</a:t>
          </a:r>
        </a:p>
      </dgm:t>
    </dgm:pt>
    <dgm:pt modelId="{8B154E6B-A413-4911-B47E-44CAB21C2071}" cxnId="{FD003773-A436-48FB-9BC5-32334F4F72B8}" type="parTrans">
      <dgm:prSet/>
      <dgm:spPr/>
      <dgm:t>
        <a:bodyPr/>
        <a:lstStyle/>
        <a:p>
          <a:endParaRPr lang="zh-CN" altLang="en-US"/>
        </a:p>
      </dgm:t>
    </dgm:pt>
    <dgm:pt modelId="{68F8FABC-CF15-499F-B2CD-C79CEE501744}" cxnId="{FD003773-A436-48FB-9BC5-32334F4F72B8}" type="sibTrans">
      <dgm:prSet/>
      <dgm:spPr/>
      <dgm:t>
        <a:bodyPr/>
        <a:lstStyle/>
        <a:p>
          <a:endParaRPr lang="zh-CN" altLang="en-US"/>
        </a:p>
      </dgm:t>
    </dgm:pt>
    <dgm:pt modelId="{BC910F3B-5583-4E87-9368-8B15BB101284}">
      <dgm:prSet/>
      <dgm:spPr/>
      <dgm:t>
        <a:bodyPr/>
        <a:lstStyle/>
        <a:p>
          <a:pPr rtl="0"/>
          <a:r>
            <a:rPr lang="zh-CN" b="1"/>
            <a:t>数据尚未到达</a:t>
          </a:r>
          <a:endParaRPr lang="zh-CN"/>
        </a:p>
      </dgm:t>
    </dgm:pt>
    <dgm:pt modelId="{EF878D93-EC70-4A4C-B5DD-7820B080031B}" cxnId="{C497FD8C-31F2-4041-B9CE-B4E63C523B11}" type="parTrans">
      <dgm:prSet/>
      <dgm:spPr/>
      <dgm:t>
        <a:bodyPr/>
        <a:lstStyle/>
        <a:p>
          <a:endParaRPr lang="zh-CN" altLang="en-US"/>
        </a:p>
      </dgm:t>
    </dgm:pt>
    <dgm:pt modelId="{27A491BF-2559-48EF-8E2E-00FA3509818E}" cxnId="{C497FD8C-31F2-4041-B9CE-B4E63C523B11}" type="sibTrans">
      <dgm:prSet/>
      <dgm:spPr/>
      <dgm:t>
        <a:bodyPr/>
        <a:lstStyle/>
        <a:p>
          <a:endParaRPr lang="zh-CN" altLang="en-US"/>
        </a:p>
      </dgm:t>
    </dgm:pt>
    <dgm:pt modelId="{CA63BCDF-7115-4FB1-B9E9-84487881494A}">
      <dgm:prSet custT="1"/>
      <dgm:spPr/>
      <dgm:t>
        <a:bodyPr/>
        <a:lstStyle/>
        <a:p>
          <a:pPr rtl="0"/>
          <a:r>
            <a:rPr lang="zh-CN" altLang="en-US" sz="2800" dirty="0"/>
            <a:t>进程</a:t>
          </a:r>
          <a:r>
            <a:rPr lang="zh-CN" altLang="en-US" sz="2800" dirty="0">
              <a:solidFill>
                <a:srgbClr val="FF0000"/>
              </a:solidFill>
            </a:rPr>
            <a:t>合作</a:t>
          </a:r>
          <a:r>
            <a:rPr lang="zh-CN" altLang="en-US" sz="2800" dirty="0"/>
            <a:t>时，只有新数据到达才能继续执行</a:t>
          </a:r>
        </a:p>
      </dgm:t>
    </dgm:pt>
    <dgm:pt modelId="{8BAF08E8-52B4-4D82-BFCB-1BE93B36771A}" cxnId="{386B2EF6-7593-4B2A-80E7-CA06B71592CF}" type="parTrans">
      <dgm:prSet/>
      <dgm:spPr/>
      <dgm:t>
        <a:bodyPr/>
        <a:lstStyle/>
        <a:p>
          <a:endParaRPr lang="zh-CN" altLang="en-US"/>
        </a:p>
      </dgm:t>
    </dgm:pt>
    <dgm:pt modelId="{A23190F5-37BA-4376-9BFB-2A63FFE70DE9}" cxnId="{386B2EF6-7593-4B2A-80E7-CA06B71592CF}" type="sibTrans">
      <dgm:prSet/>
      <dgm:spPr/>
      <dgm:t>
        <a:bodyPr/>
        <a:lstStyle/>
        <a:p>
          <a:endParaRPr lang="zh-CN" altLang="en-US"/>
        </a:p>
      </dgm:t>
    </dgm:pt>
    <dgm:pt modelId="{49485A50-40ED-452D-9232-6F0F700B53EB}">
      <dgm:prSet/>
      <dgm:spPr/>
      <dgm:t>
        <a:bodyPr/>
        <a:lstStyle/>
        <a:p>
          <a:pPr rtl="0"/>
          <a:r>
            <a:rPr lang="zh-CN" b="1"/>
            <a:t>无新工作可做</a:t>
          </a:r>
          <a:endParaRPr lang="zh-CN"/>
        </a:p>
      </dgm:t>
    </dgm:pt>
    <dgm:pt modelId="{66E59FE6-EC5E-4416-9D25-D2F602029331}" cxnId="{49C06CA5-AE11-4367-9641-CB12210D8F3A}" type="parTrans">
      <dgm:prSet/>
      <dgm:spPr/>
      <dgm:t>
        <a:bodyPr/>
        <a:lstStyle/>
        <a:p>
          <a:endParaRPr lang="zh-CN" altLang="en-US"/>
        </a:p>
      </dgm:t>
    </dgm:pt>
    <dgm:pt modelId="{FD0A670F-E7F4-48F0-A0E5-9B54D2B948F2}" cxnId="{49C06CA5-AE11-4367-9641-CB12210D8F3A}" type="sibTrans">
      <dgm:prSet/>
      <dgm:spPr/>
      <dgm:t>
        <a:bodyPr/>
        <a:lstStyle/>
        <a:p>
          <a:endParaRPr lang="zh-CN" altLang="en-US"/>
        </a:p>
      </dgm:t>
    </dgm:pt>
    <dgm:pt modelId="{56BBA813-E056-4B91-B316-9A3CDE916F2A}">
      <dgm:prSet custT="1"/>
      <dgm:spPr/>
      <dgm:t>
        <a:bodyPr/>
        <a:lstStyle/>
        <a:p>
          <a:pPr rtl="0"/>
          <a:r>
            <a:rPr lang="zh-CN" sz="2000" dirty="0"/>
            <a:t>一些具有特定功能的</a:t>
          </a:r>
          <a:r>
            <a:rPr lang="zh-CN" sz="2000" b="1" dirty="0">
              <a:solidFill>
                <a:srgbClr val="FF0000"/>
              </a:solidFill>
            </a:rPr>
            <a:t>系统进程</a:t>
          </a:r>
          <a:r>
            <a:rPr lang="zh-CN" sz="2000" dirty="0"/>
            <a:t>，完成任务后就把自己阻塞起来，等待新任务到来</a:t>
          </a:r>
          <a:r>
            <a:rPr lang="en-US" sz="2000" dirty="0"/>
            <a:t>(</a:t>
          </a:r>
          <a:r>
            <a:rPr lang="zh-CN" sz="2000" dirty="0"/>
            <a:t>如发送数据进程</a:t>
          </a:r>
          <a:r>
            <a:rPr lang="en-US" sz="2000" dirty="0"/>
            <a:t>)</a:t>
          </a:r>
          <a:endParaRPr lang="zh-CN" sz="2000" dirty="0"/>
        </a:p>
      </dgm:t>
    </dgm:pt>
    <dgm:pt modelId="{3352256A-EEE1-4469-B404-E51DCD3F447D}" cxnId="{9A6011C1-490F-4396-91B5-4A8213408B5F}" type="parTrans">
      <dgm:prSet/>
      <dgm:spPr/>
      <dgm:t>
        <a:bodyPr/>
        <a:lstStyle/>
        <a:p>
          <a:endParaRPr lang="zh-CN" altLang="en-US"/>
        </a:p>
      </dgm:t>
    </dgm:pt>
    <dgm:pt modelId="{E7637904-94CC-440C-B6E4-7F3BD25C9867}" cxnId="{9A6011C1-490F-4396-91B5-4A8213408B5F}" type="sibTrans">
      <dgm:prSet/>
      <dgm:spPr/>
      <dgm:t>
        <a:bodyPr/>
        <a:lstStyle/>
        <a:p>
          <a:endParaRPr lang="zh-CN" altLang="en-US"/>
        </a:p>
      </dgm:t>
    </dgm:pt>
    <dgm:pt modelId="{1CAB403E-48C3-4D95-86BA-B51C0FBEC33C}" type="pres">
      <dgm:prSet presAssocID="{6F2C7B3F-19DE-4BCD-803D-65D56CC43D7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E067C8-162F-482E-B2B3-7AC87AB5CC43}" type="pres">
      <dgm:prSet presAssocID="{423076B0-FA84-4CBE-ADEC-8F5D03B167AB}" presName="linNode" presStyleCnt="0"/>
      <dgm:spPr/>
    </dgm:pt>
    <dgm:pt modelId="{0F2A2F78-D30A-49EF-8074-E2D91F469E61}" type="pres">
      <dgm:prSet presAssocID="{423076B0-FA84-4CBE-ADEC-8F5D03B167AB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EB82C7-56D0-4100-90F8-149048257DC6}" type="pres">
      <dgm:prSet presAssocID="{423076B0-FA84-4CBE-ADEC-8F5D03B167AB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677856-A3BA-41C2-BE74-F00274AFABF9}" type="pres">
      <dgm:prSet presAssocID="{DB121472-38B7-4F55-90F4-AD1BB4BEB32C}" presName="sp" presStyleCnt="0"/>
      <dgm:spPr/>
    </dgm:pt>
    <dgm:pt modelId="{DC0DA611-83F3-4BCD-9BD5-B0FC34CC642D}" type="pres">
      <dgm:prSet presAssocID="{D337D668-9108-4E38-AA01-B54278045742}" presName="linNode" presStyleCnt="0"/>
      <dgm:spPr/>
    </dgm:pt>
    <dgm:pt modelId="{76C2830F-5F80-4C15-B318-84B8E2FDBCFD}" type="pres">
      <dgm:prSet presAssocID="{D337D668-9108-4E38-AA01-B54278045742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C917D7-CDFA-437A-A8BF-6F251D31915B}" type="pres">
      <dgm:prSet presAssocID="{D337D668-9108-4E38-AA01-B54278045742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EEF355-EDD2-42E5-A3D9-B90A6839FF6C}" type="pres">
      <dgm:prSet presAssocID="{F1065D0E-3B8C-40C9-8BFF-069F18102F63}" presName="sp" presStyleCnt="0"/>
      <dgm:spPr/>
    </dgm:pt>
    <dgm:pt modelId="{76C59B19-D13D-4334-BDCE-CD856D891782}" type="pres">
      <dgm:prSet presAssocID="{BC910F3B-5583-4E87-9368-8B15BB101284}" presName="linNode" presStyleCnt="0"/>
      <dgm:spPr/>
    </dgm:pt>
    <dgm:pt modelId="{C4971863-42BC-4477-8A42-8302F5B4DCDF}" type="pres">
      <dgm:prSet presAssocID="{BC910F3B-5583-4E87-9368-8B15BB101284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81B8AF-56A3-43AE-8358-CC8B980B9134}" type="pres">
      <dgm:prSet presAssocID="{BC910F3B-5583-4E87-9368-8B15BB101284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803647-D295-4893-A02D-8CAA7937FD53}" type="pres">
      <dgm:prSet presAssocID="{27A491BF-2559-48EF-8E2E-00FA3509818E}" presName="sp" presStyleCnt="0"/>
      <dgm:spPr/>
    </dgm:pt>
    <dgm:pt modelId="{1FB8FB97-D41A-4FD9-9766-5944B54E43EC}" type="pres">
      <dgm:prSet presAssocID="{49485A50-40ED-452D-9232-6F0F700B53EB}" presName="linNode" presStyleCnt="0"/>
      <dgm:spPr/>
    </dgm:pt>
    <dgm:pt modelId="{AC19ADA3-E378-4A88-A7C3-A0B9EC2C54BF}" type="pres">
      <dgm:prSet presAssocID="{49485A50-40ED-452D-9232-6F0F700B53EB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37D6C8-F248-4C8F-9AF9-F5F5B67C6303}" type="pres">
      <dgm:prSet presAssocID="{49485A50-40ED-452D-9232-6F0F700B53EB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C96A4C7-70F5-4C47-AE4C-3CDBB29D7158}" type="presOf" srcId="{D337D668-9108-4E38-AA01-B54278045742}" destId="{76C2830F-5F80-4C15-B318-84B8E2FDBCFD}" srcOrd="0" destOrd="0" presId="urn:microsoft.com/office/officeart/2005/8/layout/vList5"/>
    <dgm:cxn modelId="{FD003773-A436-48FB-9BC5-32334F4F72B8}" srcId="{D337D668-9108-4E38-AA01-B54278045742}" destId="{37CB3665-EF43-4F1B-B666-97D24349EC8B}" srcOrd="0" destOrd="0" parTransId="{8B154E6B-A413-4911-B47E-44CAB21C2071}" sibTransId="{68F8FABC-CF15-499F-B2CD-C79CEE501744}"/>
    <dgm:cxn modelId="{C497FD8C-31F2-4041-B9CE-B4E63C523B11}" srcId="{6F2C7B3F-19DE-4BCD-803D-65D56CC43D7E}" destId="{BC910F3B-5583-4E87-9368-8B15BB101284}" srcOrd="2" destOrd="0" parTransId="{EF878D93-EC70-4A4C-B5DD-7820B080031B}" sibTransId="{27A491BF-2559-48EF-8E2E-00FA3509818E}"/>
    <dgm:cxn modelId="{49C06CA5-AE11-4367-9641-CB12210D8F3A}" srcId="{6F2C7B3F-19DE-4BCD-803D-65D56CC43D7E}" destId="{49485A50-40ED-452D-9232-6F0F700B53EB}" srcOrd="3" destOrd="0" parTransId="{66E59FE6-EC5E-4416-9D25-D2F602029331}" sibTransId="{FD0A670F-E7F4-48F0-A0E5-9B54D2B948F2}"/>
    <dgm:cxn modelId="{386B2EF6-7593-4B2A-80E7-CA06B71592CF}" srcId="{BC910F3B-5583-4E87-9368-8B15BB101284}" destId="{CA63BCDF-7115-4FB1-B9E9-84487881494A}" srcOrd="0" destOrd="0" parTransId="{8BAF08E8-52B4-4D82-BFCB-1BE93B36771A}" sibTransId="{A23190F5-37BA-4376-9BFB-2A63FFE70DE9}"/>
    <dgm:cxn modelId="{4FD5B412-4AD1-4B98-9EC6-D86ED999DBD9}" type="presOf" srcId="{37CB3665-EF43-4F1B-B666-97D24349EC8B}" destId="{3EC917D7-CDFA-437A-A8BF-6F251D31915B}" srcOrd="0" destOrd="0" presId="urn:microsoft.com/office/officeart/2005/8/layout/vList5"/>
    <dgm:cxn modelId="{42D2A3F0-E092-4908-8E0E-14F8FF8DF745}" srcId="{6F2C7B3F-19DE-4BCD-803D-65D56CC43D7E}" destId="{423076B0-FA84-4CBE-ADEC-8F5D03B167AB}" srcOrd="0" destOrd="0" parTransId="{08CA51EB-F4A5-4A09-9D7C-73DDCD144A30}" sibTransId="{DB121472-38B7-4F55-90F4-AD1BB4BEB32C}"/>
    <dgm:cxn modelId="{F915C906-5641-43F7-9889-0DDADC3E5EFE}" srcId="{6F2C7B3F-19DE-4BCD-803D-65D56CC43D7E}" destId="{D337D668-9108-4E38-AA01-B54278045742}" srcOrd="1" destOrd="0" parTransId="{9826A5BF-E656-4974-A8B0-F843C3DAB123}" sibTransId="{F1065D0E-3B8C-40C9-8BFF-069F18102F63}"/>
    <dgm:cxn modelId="{D2C0704F-B589-4A9B-9FE0-787CF8935898}" type="presOf" srcId="{EF7D6807-3FFB-4E24-88A8-B0ABACF4071B}" destId="{89EB82C7-56D0-4100-90F8-149048257DC6}" srcOrd="0" destOrd="0" presId="urn:microsoft.com/office/officeart/2005/8/layout/vList5"/>
    <dgm:cxn modelId="{E29C9C6C-991F-4E8B-80CC-62E2A2D54CAD}" srcId="{423076B0-FA84-4CBE-ADEC-8F5D03B167AB}" destId="{EF7D6807-3FFB-4E24-88A8-B0ABACF4071B}" srcOrd="0" destOrd="0" parTransId="{B8A2B640-671B-4744-99E3-53030D4EC766}" sibTransId="{7062CDF5-9D71-414C-BF6C-E38C54B40CB4}"/>
    <dgm:cxn modelId="{C310ED99-640B-4B51-A108-4CFF1F475B8C}" type="presOf" srcId="{49485A50-40ED-452D-9232-6F0F700B53EB}" destId="{AC19ADA3-E378-4A88-A7C3-A0B9EC2C54BF}" srcOrd="0" destOrd="0" presId="urn:microsoft.com/office/officeart/2005/8/layout/vList5"/>
    <dgm:cxn modelId="{9EB4CDAC-4D1F-468B-8147-A39193C35AE2}" type="presOf" srcId="{56BBA813-E056-4B91-B316-9A3CDE916F2A}" destId="{A237D6C8-F248-4C8F-9AF9-F5F5B67C6303}" srcOrd="0" destOrd="0" presId="urn:microsoft.com/office/officeart/2005/8/layout/vList5"/>
    <dgm:cxn modelId="{1C9BBE98-B4AC-4A7B-AD26-0FE70ACC046F}" type="presOf" srcId="{423076B0-FA84-4CBE-ADEC-8F5D03B167AB}" destId="{0F2A2F78-D30A-49EF-8074-E2D91F469E61}" srcOrd="0" destOrd="0" presId="urn:microsoft.com/office/officeart/2005/8/layout/vList5"/>
    <dgm:cxn modelId="{732D0C48-583F-46FF-8BBE-30DBA00CB25E}" type="presOf" srcId="{BC910F3B-5583-4E87-9368-8B15BB101284}" destId="{C4971863-42BC-4477-8A42-8302F5B4DCDF}" srcOrd="0" destOrd="0" presId="urn:microsoft.com/office/officeart/2005/8/layout/vList5"/>
    <dgm:cxn modelId="{48D9438D-61E4-4317-9896-173A126EA2FB}" type="presOf" srcId="{6F2C7B3F-19DE-4BCD-803D-65D56CC43D7E}" destId="{1CAB403E-48C3-4D95-86BA-B51C0FBEC33C}" srcOrd="0" destOrd="0" presId="urn:microsoft.com/office/officeart/2005/8/layout/vList5"/>
    <dgm:cxn modelId="{DE900D96-779A-4095-AB78-32D0BA005F49}" type="presOf" srcId="{CA63BCDF-7115-4FB1-B9E9-84487881494A}" destId="{7181B8AF-56A3-43AE-8358-CC8B980B9134}" srcOrd="0" destOrd="0" presId="urn:microsoft.com/office/officeart/2005/8/layout/vList5"/>
    <dgm:cxn modelId="{9A6011C1-490F-4396-91B5-4A8213408B5F}" srcId="{49485A50-40ED-452D-9232-6F0F700B53EB}" destId="{56BBA813-E056-4B91-B316-9A3CDE916F2A}" srcOrd="0" destOrd="0" parTransId="{3352256A-EEE1-4469-B404-E51DCD3F447D}" sibTransId="{E7637904-94CC-440C-B6E4-7F3BD25C9867}"/>
    <dgm:cxn modelId="{DC308664-5FD1-4284-9D62-BE8402475E34}" type="presParOf" srcId="{1CAB403E-48C3-4D95-86BA-B51C0FBEC33C}" destId="{3FE067C8-162F-482E-B2B3-7AC87AB5CC43}" srcOrd="0" destOrd="0" presId="urn:microsoft.com/office/officeart/2005/8/layout/vList5"/>
    <dgm:cxn modelId="{AD2EFF5F-2FCF-4001-8361-C8CA90901E57}" type="presParOf" srcId="{3FE067C8-162F-482E-B2B3-7AC87AB5CC43}" destId="{0F2A2F78-D30A-49EF-8074-E2D91F469E61}" srcOrd="0" destOrd="0" presId="urn:microsoft.com/office/officeart/2005/8/layout/vList5"/>
    <dgm:cxn modelId="{7281D065-9548-4414-8F18-D32D270D4206}" type="presParOf" srcId="{3FE067C8-162F-482E-B2B3-7AC87AB5CC43}" destId="{89EB82C7-56D0-4100-90F8-149048257DC6}" srcOrd="1" destOrd="0" presId="urn:microsoft.com/office/officeart/2005/8/layout/vList5"/>
    <dgm:cxn modelId="{CA6FE873-F55D-4F86-8310-D8C3C01B2041}" type="presParOf" srcId="{1CAB403E-48C3-4D95-86BA-B51C0FBEC33C}" destId="{DC677856-A3BA-41C2-BE74-F00274AFABF9}" srcOrd="1" destOrd="0" presId="urn:microsoft.com/office/officeart/2005/8/layout/vList5"/>
    <dgm:cxn modelId="{AEDBC5C4-822E-461F-85DA-CD124326ACBF}" type="presParOf" srcId="{1CAB403E-48C3-4D95-86BA-B51C0FBEC33C}" destId="{DC0DA611-83F3-4BCD-9BD5-B0FC34CC642D}" srcOrd="2" destOrd="0" presId="urn:microsoft.com/office/officeart/2005/8/layout/vList5"/>
    <dgm:cxn modelId="{9714CE10-D2D5-4C28-98B1-12C9057A0438}" type="presParOf" srcId="{DC0DA611-83F3-4BCD-9BD5-B0FC34CC642D}" destId="{76C2830F-5F80-4C15-B318-84B8E2FDBCFD}" srcOrd="0" destOrd="0" presId="urn:microsoft.com/office/officeart/2005/8/layout/vList5"/>
    <dgm:cxn modelId="{1ACCB560-9614-4B22-85A9-DBBEB9DAB481}" type="presParOf" srcId="{DC0DA611-83F3-4BCD-9BD5-B0FC34CC642D}" destId="{3EC917D7-CDFA-437A-A8BF-6F251D31915B}" srcOrd="1" destOrd="0" presId="urn:microsoft.com/office/officeart/2005/8/layout/vList5"/>
    <dgm:cxn modelId="{C3A0B4B1-D387-44FB-A6B5-C5E070039355}" type="presParOf" srcId="{1CAB403E-48C3-4D95-86BA-B51C0FBEC33C}" destId="{75EEF355-EDD2-42E5-A3D9-B90A6839FF6C}" srcOrd="3" destOrd="0" presId="urn:microsoft.com/office/officeart/2005/8/layout/vList5"/>
    <dgm:cxn modelId="{DBA2A930-5AA6-4AF5-A982-9CA00DE648B7}" type="presParOf" srcId="{1CAB403E-48C3-4D95-86BA-B51C0FBEC33C}" destId="{76C59B19-D13D-4334-BDCE-CD856D891782}" srcOrd="4" destOrd="0" presId="urn:microsoft.com/office/officeart/2005/8/layout/vList5"/>
    <dgm:cxn modelId="{32478331-920E-46AA-93C1-20B756943DFE}" type="presParOf" srcId="{76C59B19-D13D-4334-BDCE-CD856D891782}" destId="{C4971863-42BC-4477-8A42-8302F5B4DCDF}" srcOrd="0" destOrd="0" presId="urn:microsoft.com/office/officeart/2005/8/layout/vList5"/>
    <dgm:cxn modelId="{D21F7269-64DC-415F-AE4F-8B42C9788D6E}" type="presParOf" srcId="{76C59B19-D13D-4334-BDCE-CD856D891782}" destId="{7181B8AF-56A3-43AE-8358-CC8B980B9134}" srcOrd="1" destOrd="0" presId="urn:microsoft.com/office/officeart/2005/8/layout/vList5"/>
    <dgm:cxn modelId="{569ACC8D-730E-4730-B31F-A26397BC6853}" type="presParOf" srcId="{1CAB403E-48C3-4D95-86BA-B51C0FBEC33C}" destId="{1A803647-D295-4893-A02D-8CAA7937FD53}" srcOrd="5" destOrd="0" presId="urn:microsoft.com/office/officeart/2005/8/layout/vList5"/>
    <dgm:cxn modelId="{7D746ECA-FF5F-40ED-9C23-5A9DD3CD3394}" type="presParOf" srcId="{1CAB403E-48C3-4D95-86BA-B51C0FBEC33C}" destId="{1FB8FB97-D41A-4FD9-9766-5944B54E43EC}" srcOrd="6" destOrd="0" presId="urn:microsoft.com/office/officeart/2005/8/layout/vList5"/>
    <dgm:cxn modelId="{2E9B8609-B8F4-4C0A-A8A0-995F6D451069}" type="presParOf" srcId="{1FB8FB97-D41A-4FD9-9766-5944B54E43EC}" destId="{AC19ADA3-E378-4A88-A7C3-A0B9EC2C54BF}" srcOrd="0" destOrd="0" presId="urn:microsoft.com/office/officeart/2005/8/layout/vList5"/>
    <dgm:cxn modelId="{53222D65-F4F9-426F-9C9B-36A6AA08C4CA}" type="presParOf" srcId="{1FB8FB97-D41A-4FD9-9766-5944B54E43EC}" destId="{A237D6C8-F248-4C8F-9AF9-F5F5B67C630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B933436-1262-42C1-92B2-9C906191AE2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zh-CN" altLang="en-US"/>
        </a:p>
      </dgm:t>
    </dgm:pt>
    <dgm:pt modelId="{BAC294EA-9DA8-4BDF-8A30-D8B4F8F3E9DE}">
      <dgm:prSet custT="1"/>
      <dgm:spPr/>
      <dgm:t>
        <a:bodyPr/>
        <a:lstStyle/>
        <a:p>
          <a:pPr rtl="0"/>
          <a:r>
            <a:rPr lang="zh-CN" altLang="en-US" sz="2400" b="1"/>
            <a:t>引起唤醒的事件</a:t>
          </a:r>
          <a:endParaRPr lang="zh-CN" altLang="en-US" sz="2400"/>
        </a:p>
      </dgm:t>
    </dgm:pt>
    <dgm:pt modelId="{309D2BC3-2EDB-4A7E-9C9D-652F67935C1F}" cxnId="{EACC9990-496B-4450-9592-021A41BFFD1E}" type="parTrans">
      <dgm:prSet/>
      <dgm:spPr/>
      <dgm:t>
        <a:bodyPr/>
        <a:lstStyle/>
        <a:p>
          <a:endParaRPr lang="zh-CN" altLang="en-US" sz="2400"/>
        </a:p>
      </dgm:t>
    </dgm:pt>
    <dgm:pt modelId="{CDCD54D7-37B9-47FD-9ED2-D44004AB8AE5}" cxnId="{EACC9990-496B-4450-9592-021A41BFFD1E}" type="sibTrans">
      <dgm:prSet/>
      <dgm:spPr/>
      <dgm:t>
        <a:bodyPr/>
        <a:lstStyle/>
        <a:p>
          <a:endParaRPr lang="zh-CN" altLang="en-US" sz="2400"/>
        </a:p>
      </dgm:t>
    </dgm:pt>
    <dgm:pt modelId="{A14CE656-379B-47FF-9B3E-56C4E6B5DE58}">
      <dgm:prSet custT="1"/>
      <dgm:spPr/>
      <dgm:t>
        <a:bodyPr/>
        <a:lstStyle/>
        <a:p>
          <a:pPr rtl="0"/>
          <a:r>
            <a:rPr lang="zh-CN" altLang="en-US" sz="2400" b="1"/>
            <a:t>与引起阻塞的事件相对应</a:t>
          </a:r>
          <a:endParaRPr lang="zh-CN" altLang="en-US" sz="2400"/>
        </a:p>
      </dgm:t>
    </dgm:pt>
    <dgm:pt modelId="{A3824D4F-2CB7-4A2A-A995-A57E1E8656E6}" cxnId="{D9ADCACB-DF3D-4A88-B312-20D461250AC9}" type="parTrans">
      <dgm:prSet/>
      <dgm:spPr/>
      <dgm:t>
        <a:bodyPr/>
        <a:lstStyle/>
        <a:p>
          <a:endParaRPr lang="zh-CN" altLang="en-US" sz="2400"/>
        </a:p>
      </dgm:t>
    </dgm:pt>
    <dgm:pt modelId="{76A62F1A-CB8F-41A0-8342-244DB3BF3BFE}" cxnId="{D9ADCACB-DF3D-4A88-B312-20D461250AC9}" type="sibTrans">
      <dgm:prSet/>
      <dgm:spPr/>
      <dgm:t>
        <a:bodyPr/>
        <a:lstStyle/>
        <a:p>
          <a:endParaRPr lang="zh-CN" altLang="en-US" sz="2400"/>
        </a:p>
      </dgm:t>
    </dgm:pt>
    <dgm:pt modelId="{8C0E3886-DCF8-43F7-A7AE-B0208314FE06}">
      <dgm:prSet custT="1"/>
      <dgm:spPr/>
      <dgm:t>
        <a:bodyPr/>
        <a:lstStyle/>
        <a:p>
          <a:pPr rtl="0"/>
          <a:r>
            <a:rPr lang="zh-CN" altLang="en-US" sz="2400" b="1"/>
            <a:t>进程唤醒的过程</a:t>
          </a:r>
          <a:endParaRPr lang="zh-CN" altLang="en-US" sz="2400"/>
        </a:p>
      </dgm:t>
    </dgm:pt>
    <dgm:pt modelId="{11AF4745-61C8-4094-A55F-2FB82F589B98}" cxnId="{9F32B86C-5BD3-4966-87B2-B9EC88561F53}" type="parTrans">
      <dgm:prSet/>
      <dgm:spPr/>
      <dgm:t>
        <a:bodyPr/>
        <a:lstStyle/>
        <a:p>
          <a:endParaRPr lang="zh-CN" altLang="en-US" sz="2400"/>
        </a:p>
      </dgm:t>
    </dgm:pt>
    <dgm:pt modelId="{B23FBDA2-9FC5-4B06-80C8-CD086B1B6DE9}" cxnId="{9F32B86C-5BD3-4966-87B2-B9EC88561F53}" type="sibTrans">
      <dgm:prSet/>
      <dgm:spPr/>
      <dgm:t>
        <a:bodyPr/>
        <a:lstStyle/>
        <a:p>
          <a:endParaRPr lang="zh-CN" altLang="en-US" sz="2400"/>
        </a:p>
      </dgm:t>
    </dgm:pt>
    <dgm:pt modelId="{4BA79313-02A7-4DF6-9095-A5B4271B1738}">
      <dgm:prSet custT="1"/>
      <dgm:spPr/>
      <dgm:t>
        <a:bodyPr/>
        <a:lstStyle/>
        <a:p>
          <a:pPr rtl="0"/>
          <a:r>
            <a:rPr lang="zh-CN" altLang="en-US" sz="2400" b="1"/>
            <a:t>阻塞进程所期待的事件出现，有关的进程调用唤醒原语，将等待该事件的进程唤醒</a:t>
          </a:r>
          <a:endParaRPr lang="zh-CN" altLang="en-US" sz="2400"/>
        </a:p>
      </dgm:t>
    </dgm:pt>
    <dgm:pt modelId="{397CEA76-874E-4204-9860-F092616BC29C}" cxnId="{94599CC4-64C9-4558-947E-B0D02DCD24F5}" type="parTrans">
      <dgm:prSet/>
      <dgm:spPr/>
      <dgm:t>
        <a:bodyPr/>
        <a:lstStyle/>
        <a:p>
          <a:endParaRPr lang="zh-CN" altLang="en-US" sz="2400"/>
        </a:p>
      </dgm:t>
    </dgm:pt>
    <dgm:pt modelId="{F2039BB8-FA91-494C-A75F-9A62AE2BE1AB}" cxnId="{94599CC4-64C9-4558-947E-B0D02DCD24F5}" type="sibTrans">
      <dgm:prSet/>
      <dgm:spPr/>
      <dgm:t>
        <a:bodyPr/>
        <a:lstStyle/>
        <a:p>
          <a:endParaRPr lang="zh-CN" altLang="en-US" sz="2400"/>
        </a:p>
      </dgm:t>
    </dgm:pt>
    <dgm:pt modelId="{DE0D1B0D-83C9-4F47-B58F-5739059170A2}">
      <dgm:prSet custT="1"/>
      <dgm:spPr/>
      <dgm:t>
        <a:bodyPr/>
        <a:lstStyle/>
        <a:p>
          <a:pPr rtl="0"/>
          <a:r>
            <a:rPr lang="zh-CN" sz="2400" b="1"/>
            <a:t>将</a:t>
          </a:r>
          <a:r>
            <a:rPr lang="en-US" sz="2400" b="1"/>
            <a:t>PCB</a:t>
          </a:r>
          <a:r>
            <a:rPr lang="zh-CN" sz="2400" b="1"/>
            <a:t>从阻塞队列中移出，修改</a:t>
          </a:r>
          <a:r>
            <a:rPr lang="en-US" sz="2400" b="1"/>
            <a:t>PCB</a:t>
          </a:r>
          <a:r>
            <a:rPr lang="zh-CN" sz="2400" b="1"/>
            <a:t>中的状态信息，再将其插入到就绪进程队列中</a:t>
          </a:r>
          <a:endParaRPr lang="zh-CN" sz="2400"/>
        </a:p>
      </dgm:t>
    </dgm:pt>
    <dgm:pt modelId="{B2E584D3-308D-4CE0-BA9C-38586FDAD813}" cxnId="{B3F1483B-EAE8-45F0-A8C1-6E977558667A}" type="parTrans">
      <dgm:prSet/>
      <dgm:spPr/>
      <dgm:t>
        <a:bodyPr/>
        <a:lstStyle/>
        <a:p>
          <a:endParaRPr lang="zh-CN" altLang="en-US" sz="2400"/>
        </a:p>
      </dgm:t>
    </dgm:pt>
    <dgm:pt modelId="{025181CB-A674-476B-AB27-51A6679A4365}" cxnId="{B3F1483B-EAE8-45F0-A8C1-6E977558667A}" type="sibTrans">
      <dgm:prSet/>
      <dgm:spPr/>
      <dgm:t>
        <a:bodyPr/>
        <a:lstStyle/>
        <a:p>
          <a:endParaRPr lang="zh-CN" altLang="en-US" sz="2400"/>
        </a:p>
      </dgm:t>
    </dgm:pt>
    <dgm:pt modelId="{D2A93E08-9C2E-4CB7-8439-EAADFF7EF724}">
      <dgm:prSet custT="1"/>
      <dgm:spPr/>
      <dgm:t>
        <a:bodyPr/>
        <a:lstStyle/>
        <a:p>
          <a:pPr rtl="0"/>
          <a:r>
            <a:rPr lang="zh-CN" altLang="en-US" sz="2400" b="1" dirty="0"/>
            <a:t>阻塞与唤醒要匹配使用，以免造成“永久阻塞”</a:t>
          </a:r>
          <a:endParaRPr lang="zh-CN" altLang="en-US" sz="2400" dirty="0"/>
        </a:p>
      </dgm:t>
    </dgm:pt>
    <dgm:pt modelId="{951796DC-3BA8-4197-9156-46F9B72130C3}" cxnId="{ACAAF6F2-942C-4413-A57D-858046E68E24}" type="parTrans">
      <dgm:prSet/>
      <dgm:spPr/>
      <dgm:t>
        <a:bodyPr/>
        <a:lstStyle/>
        <a:p>
          <a:endParaRPr lang="zh-CN" altLang="en-US" sz="2400"/>
        </a:p>
      </dgm:t>
    </dgm:pt>
    <dgm:pt modelId="{9FD58090-1D6D-4D68-B97C-C9FC931EA36F}" cxnId="{ACAAF6F2-942C-4413-A57D-858046E68E24}" type="sibTrans">
      <dgm:prSet/>
      <dgm:spPr/>
      <dgm:t>
        <a:bodyPr/>
        <a:lstStyle/>
        <a:p>
          <a:endParaRPr lang="zh-CN" altLang="en-US" sz="2400"/>
        </a:p>
      </dgm:t>
    </dgm:pt>
    <dgm:pt modelId="{2145B01E-1B71-4CB2-BB66-F44DF67B2D83}" type="pres">
      <dgm:prSet presAssocID="{3B933436-1262-42C1-92B2-9C906191AE2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FC50BFE-3E1F-4241-A52F-AC672A9CAE6E}" type="pres">
      <dgm:prSet presAssocID="{BAC294EA-9DA8-4BDF-8A30-D8B4F8F3E9D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D2CF53-7405-4BC0-9036-99D234FD9C75}" type="pres">
      <dgm:prSet presAssocID="{BAC294EA-9DA8-4BDF-8A30-D8B4F8F3E9DE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17A511-4D89-4195-AFA3-9F93D3D37F60}" type="pres">
      <dgm:prSet presAssocID="{8C0E3886-DCF8-43F7-A7AE-B0208314FE0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531884-C180-45B8-A377-D20E008AD723}" type="pres">
      <dgm:prSet presAssocID="{8C0E3886-DCF8-43F7-A7AE-B0208314FE0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03E471-30B0-42D3-A17C-49B71070DD4A}" type="pres">
      <dgm:prSet presAssocID="{D2A93E08-9C2E-4CB7-8439-EAADFF7EF72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CAAF6F2-942C-4413-A57D-858046E68E24}" srcId="{3B933436-1262-42C1-92B2-9C906191AE2A}" destId="{D2A93E08-9C2E-4CB7-8439-EAADFF7EF724}" srcOrd="2" destOrd="0" parTransId="{951796DC-3BA8-4197-9156-46F9B72130C3}" sibTransId="{9FD58090-1D6D-4D68-B97C-C9FC931EA36F}"/>
    <dgm:cxn modelId="{9F32B86C-5BD3-4966-87B2-B9EC88561F53}" srcId="{3B933436-1262-42C1-92B2-9C906191AE2A}" destId="{8C0E3886-DCF8-43F7-A7AE-B0208314FE06}" srcOrd="1" destOrd="0" parTransId="{11AF4745-61C8-4094-A55F-2FB82F589B98}" sibTransId="{B23FBDA2-9FC5-4B06-80C8-CD086B1B6DE9}"/>
    <dgm:cxn modelId="{94599CC4-64C9-4558-947E-B0D02DCD24F5}" srcId="{8C0E3886-DCF8-43F7-A7AE-B0208314FE06}" destId="{4BA79313-02A7-4DF6-9095-A5B4271B1738}" srcOrd="0" destOrd="0" parTransId="{397CEA76-874E-4204-9860-F092616BC29C}" sibTransId="{F2039BB8-FA91-494C-A75F-9A62AE2BE1AB}"/>
    <dgm:cxn modelId="{D9ADCACB-DF3D-4A88-B312-20D461250AC9}" srcId="{BAC294EA-9DA8-4BDF-8A30-D8B4F8F3E9DE}" destId="{A14CE656-379B-47FF-9B3E-56C4E6B5DE58}" srcOrd="0" destOrd="0" parTransId="{A3824D4F-2CB7-4A2A-A995-A57E1E8656E6}" sibTransId="{76A62F1A-CB8F-41A0-8342-244DB3BF3BFE}"/>
    <dgm:cxn modelId="{B3F1483B-EAE8-45F0-A8C1-6E977558667A}" srcId="{8C0E3886-DCF8-43F7-A7AE-B0208314FE06}" destId="{DE0D1B0D-83C9-4F47-B58F-5739059170A2}" srcOrd="1" destOrd="0" parTransId="{B2E584D3-308D-4CE0-BA9C-38586FDAD813}" sibTransId="{025181CB-A674-476B-AB27-51A6679A4365}"/>
    <dgm:cxn modelId="{38A242F4-0469-4272-9D2F-431D14002D7E}" type="presOf" srcId="{4BA79313-02A7-4DF6-9095-A5B4271B1738}" destId="{FD531884-C180-45B8-A377-D20E008AD723}" srcOrd="0" destOrd="0" presId="urn:microsoft.com/office/officeart/2005/8/layout/vList2"/>
    <dgm:cxn modelId="{B76BFC85-B6AB-45D4-9846-2F3D2CE857C1}" type="presOf" srcId="{A14CE656-379B-47FF-9B3E-56C4E6B5DE58}" destId="{8AD2CF53-7405-4BC0-9036-99D234FD9C75}" srcOrd="0" destOrd="0" presId="urn:microsoft.com/office/officeart/2005/8/layout/vList2"/>
    <dgm:cxn modelId="{C8E37E0B-829B-45E3-8DD2-BEB44403A004}" type="presOf" srcId="{DE0D1B0D-83C9-4F47-B58F-5739059170A2}" destId="{FD531884-C180-45B8-A377-D20E008AD723}" srcOrd="0" destOrd="1" presId="urn:microsoft.com/office/officeart/2005/8/layout/vList2"/>
    <dgm:cxn modelId="{E2D494F1-1593-4EC0-96E5-04AF4E00D048}" type="presOf" srcId="{8C0E3886-DCF8-43F7-A7AE-B0208314FE06}" destId="{F317A511-4D89-4195-AFA3-9F93D3D37F60}" srcOrd="0" destOrd="0" presId="urn:microsoft.com/office/officeart/2005/8/layout/vList2"/>
    <dgm:cxn modelId="{1A8E39CC-2DC8-4610-B688-5C61B5CD006D}" type="presOf" srcId="{3B933436-1262-42C1-92B2-9C906191AE2A}" destId="{2145B01E-1B71-4CB2-BB66-F44DF67B2D83}" srcOrd="0" destOrd="0" presId="urn:microsoft.com/office/officeart/2005/8/layout/vList2"/>
    <dgm:cxn modelId="{2A99A6FB-60FF-4C99-90FA-6A4819D85899}" type="presOf" srcId="{D2A93E08-9C2E-4CB7-8439-EAADFF7EF724}" destId="{EB03E471-30B0-42D3-A17C-49B71070DD4A}" srcOrd="0" destOrd="0" presId="urn:microsoft.com/office/officeart/2005/8/layout/vList2"/>
    <dgm:cxn modelId="{EACC9990-496B-4450-9592-021A41BFFD1E}" srcId="{3B933436-1262-42C1-92B2-9C906191AE2A}" destId="{BAC294EA-9DA8-4BDF-8A30-D8B4F8F3E9DE}" srcOrd="0" destOrd="0" parTransId="{309D2BC3-2EDB-4A7E-9C9D-652F67935C1F}" sibTransId="{CDCD54D7-37B9-47FD-9ED2-D44004AB8AE5}"/>
    <dgm:cxn modelId="{F4DCB68A-4005-4782-82E9-CDE52409E046}" type="presOf" srcId="{BAC294EA-9DA8-4BDF-8A30-D8B4F8F3E9DE}" destId="{7FC50BFE-3E1F-4241-A52F-AC672A9CAE6E}" srcOrd="0" destOrd="0" presId="urn:microsoft.com/office/officeart/2005/8/layout/vList2"/>
    <dgm:cxn modelId="{1776CC2D-5576-4580-92D1-9BA0D095CF69}" type="presParOf" srcId="{2145B01E-1B71-4CB2-BB66-F44DF67B2D83}" destId="{7FC50BFE-3E1F-4241-A52F-AC672A9CAE6E}" srcOrd="0" destOrd="0" presId="urn:microsoft.com/office/officeart/2005/8/layout/vList2"/>
    <dgm:cxn modelId="{E9150F8D-269B-42C0-A945-6A00D8CABB19}" type="presParOf" srcId="{2145B01E-1B71-4CB2-BB66-F44DF67B2D83}" destId="{8AD2CF53-7405-4BC0-9036-99D234FD9C75}" srcOrd="1" destOrd="0" presId="urn:microsoft.com/office/officeart/2005/8/layout/vList2"/>
    <dgm:cxn modelId="{3798F660-0D6D-4E75-B4DC-5CEA884EF860}" type="presParOf" srcId="{2145B01E-1B71-4CB2-BB66-F44DF67B2D83}" destId="{F317A511-4D89-4195-AFA3-9F93D3D37F60}" srcOrd="2" destOrd="0" presId="urn:microsoft.com/office/officeart/2005/8/layout/vList2"/>
    <dgm:cxn modelId="{3B77CA90-0DD8-4571-AAFB-D99B45C41239}" type="presParOf" srcId="{2145B01E-1B71-4CB2-BB66-F44DF67B2D83}" destId="{FD531884-C180-45B8-A377-D20E008AD723}" srcOrd="3" destOrd="0" presId="urn:microsoft.com/office/officeart/2005/8/layout/vList2"/>
    <dgm:cxn modelId="{355BCF35-9556-4F92-8D26-E49F1A27A7CD}" type="presParOf" srcId="{2145B01E-1B71-4CB2-BB66-F44DF67B2D83}" destId="{EB03E471-30B0-42D3-A17C-49B71070DD4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BE3599C-FFC5-4282-9EB9-E475218AC4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C9B4B6BE-C1B2-4441-8268-C99794BB6899}">
      <dgm:prSet custT="1"/>
      <dgm:spPr/>
      <dgm:t>
        <a:bodyPr/>
        <a:lstStyle/>
        <a:p>
          <a:pPr rtl="0"/>
          <a:r>
            <a:rPr lang="zh-CN" altLang="en-US" sz="2400" b="1"/>
            <a:t>进程挂起</a:t>
          </a:r>
          <a:endParaRPr lang="zh-CN" altLang="en-US" sz="2400"/>
        </a:p>
      </dgm:t>
    </dgm:pt>
    <dgm:pt modelId="{C8671462-102D-4F0A-AF76-4C364FBD0437}" cxnId="{41AE7550-93EA-4CA5-AAB3-4F7411B5FC4D}" type="parTrans">
      <dgm:prSet/>
      <dgm:spPr/>
      <dgm:t>
        <a:bodyPr/>
        <a:lstStyle/>
        <a:p>
          <a:endParaRPr lang="zh-CN" altLang="en-US" sz="2000"/>
        </a:p>
      </dgm:t>
    </dgm:pt>
    <dgm:pt modelId="{FBD91CF1-7D79-4BE5-8F73-D6B88AD2315B}" cxnId="{41AE7550-93EA-4CA5-AAB3-4F7411B5FC4D}" type="sibTrans">
      <dgm:prSet/>
      <dgm:spPr/>
      <dgm:t>
        <a:bodyPr/>
        <a:lstStyle/>
        <a:p>
          <a:endParaRPr lang="zh-CN" altLang="en-US" sz="2000"/>
        </a:p>
      </dgm:t>
    </dgm:pt>
    <dgm:pt modelId="{1892B939-7AA8-4026-B956-05BEAB434C0D}">
      <dgm:prSet custT="1"/>
      <dgm:spPr/>
      <dgm:t>
        <a:bodyPr/>
        <a:lstStyle/>
        <a:p>
          <a:pPr rtl="0"/>
          <a:r>
            <a:rPr lang="zh-CN" altLang="en-US" sz="2000" b="1"/>
            <a:t>检查被挂进程的状态，改为相应的挂起状态</a:t>
          </a:r>
          <a:endParaRPr lang="zh-CN" altLang="en-US" sz="2000"/>
        </a:p>
      </dgm:t>
    </dgm:pt>
    <dgm:pt modelId="{D6879A91-5887-4DC4-B5C2-EBADE32E6507}" cxnId="{48C214C8-0154-4ED6-8918-02B65C1E5097}" type="parTrans">
      <dgm:prSet/>
      <dgm:spPr/>
      <dgm:t>
        <a:bodyPr/>
        <a:lstStyle/>
        <a:p>
          <a:endParaRPr lang="zh-CN" altLang="en-US" sz="2000"/>
        </a:p>
      </dgm:t>
    </dgm:pt>
    <dgm:pt modelId="{4FEA783A-641B-4957-A41B-17592D67DFFE}" cxnId="{48C214C8-0154-4ED6-8918-02B65C1E5097}" type="sibTrans">
      <dgm:prSet/>
      <dgm:spPr/>
      <dgm:t>
        <a:bodyPr/>
        <a:lstStyle/>
        <a:p>
          <a:endParaRPr lang="zh-CN" altLang="en-US" sz="2000"/>
        </a:p>
      </dgm:t>
    </dgm:pt>
    <dgm:pt modelId="{D59635FC-7810-4DBC-82E9-789F81A093C8}">
      <dgm:prSet custT="1"/>
      <dgm:spPr/>
      <dgm:t>
        <a:bodyPr/>
        <a:lstStyle/>
        <a:p>
          <a:pPr rtl="0"/>
          <a:r>
            <a:rPr lang="zh-CN" sz="2000" b="1"/>
            <a:t>把进程的</a:t>
          </a:r>
          <a:r>
            <a:rPr lang="en-US" sz="2000" b="1"/>
            <a:t>PCB</a:t>
          </a:r>
          <a:r>
            <a:rPr lang="zh-CN" sz="2000" b="1"/>
            <a:t>复制到指定的区域</a:t>
          </a:r>
          <a:endParaRPr lang="zh-CN" sz="2000"/>
        </a:p>
      </dgm:t>
    </dgm:pt>
    <dgm:pt modelId="{7D9E6E06-7FBA-4D0F-849E-E5FD73781537}" cxnId="{D293F92F-693E-4EC1-948F-44E575D0705F}" type="parTrans">
      <dgm:prSet/>
      <dgm:spPr/>
      <dgm:t>
        <a:bodyPr/>
        <a:lstStyle/>
        <a:p>
          <a:endParaRPr lang="zh-CN" altLang="en-US" sz="2000"/>
        </a:p>
      </dgm:t>
    </dgm:pt>
    <dgm:pt modelId="{37520760-AA84-4E59-AE75-DEF069BD9F26}" cxnId="{D293F92F-693E-4EC1-948F-44E575D0705F}" type="sibTrans">
      <dgm:prSet/>
      <dgm:spPr/>
      <dgm:t>
        <a:bodyPr/>
        <a:lstStyle/>
        <a:p>
          <a:endParaRPr lang="zh-CN" altLang="en-US" sz="2000"/>
        </a:p>
      </dgm:t>
    </dgm:pt>
    <dgm:pt modelId="{F89D275C-FB15-4BED-9902-1504CE601665}">
      <dgm:prSet custT="1"/>
      <dgm:spPr/>
      <dgm:t>
        <a:bodyPr/>
        <a:lstStyle/>
        <a:p>
          <a:pPr rtl="0"/>
          <a:r>
            <a:rPr lang="zh-CN" altLang="en-US" sz="2000" b="1"/>
            <a:t>最后，转向调度程序重新调度</a:t>
          </a:r>
          <a:endParaRPr lang="zh-CN" altLang="en-US" sz="2000"/>
        </a:p>
      </dgm:t>
    </dgm:pt>
    <dgm:pt modelId="{B7F3173F-2239-4FF4-8AA4-7DE8C5FD02E8}" cxnId="{EB3C597F-02C9-4AFC-BCB3-2E416ACAD8D0}" type="parTrans">
      <dgm:prSet/>
      <dgm:spPr/>
      <dgm:t>
        <a:bodyPr/>
        <a:lstStyle/>
        <a:p>
          <a:endParaRPr lang="zh-CN" altLang="en-US" sz="2000"/>
        </a:p>
      </dgm:t>
    </dgm:pt>
    <dgm:pt modelId="{04244CED-1AF5-48D1-8825-7AAE4F01784A}" cxnId="{EB3C597F-02C9-4AFC-BCB3-2E416ACAD8D0}" type="sibTrans">
      <dgm:prSet/>
      <dgm:spPr/>
      <dgm:t>
        <a:bodyPr/>
        <a:lstStyle/>
        <a:p>
          <a:endParaRPr lang="zh-CN" altLang="en-US" sz="2000"/>
        </a:p>
      </dgm:t>
    </dgm:pt>
    <dgm:pt modelId="{763E6A67-938F-4A4A-BA19-2973DC214DDD}">
      <dgm:prSet custT="1"/>
      <dgm:spPr/>
      <dgm:t>
        <a:bodyPr/>
        <a:lstStyle/>
        <a:p>
          <a:pPr rtl="0"/>
          <a:r>
            <a:rPr lang="zh-CN" altLang="en-US" sz="2400" b="1"/>
            <a:t>进程激活</a:t>
          </a:r>
          <a:endParaRPr lang="zh-CN" altLang="en-US" sz="2400"/>
        </a:p>
      </dgm:t>
    </dgm:pt>
    <dgm:pt modelId="{0BA95088-1BDF-42DE-8A85-13FC41B1B56D}" cxnId="{66D22704-5514-45F3-B600-F327F3EA8052}" type="parTrans">
      <dgm:prSet/>
      <dgm:spPr/>
      <dgm:t>
        <a:bodyPr/>
        <a:lstStyle/>
        <a:p>
          <a:endParaRPr lang="zh-CN" altLang="en-US" sz="2000"/>
        </a:p>
      </dgm:t>
    </dgm:pt>
    <dgm:pt modelId="{CBF5357D-BD46-4601-88AC-D941FB3EA544}" cxnId="{66D22704-5514-45F3-B600-F327F3EA8052}" type="sibTrans">
      <dgm:prSet/>
      <dgm:spPr/>
      <dgm:t>
        <a:bodyPr/>
        <a:lstStyle/>
        <a:p>
          <a:endParaRPr lang="zh-CN" altLang="en-US" sz="2000"/>
        </a:p>
      </dgm:t>
    </dgm:pt>
    <dgm:pt modelId="{2322E391-880D-4F74-B99D-EA2DBF52106C}">
      <dgm:prSet custT="1"/>
      <dgm:spPr/>
      <dgm:t>
        <a:bodyPr/>
        <a:lstStyle/>
        <a:p>
          <a:pPr rtl="0"/>
          <a:r>
            <a:rPr lang="zh-CN" altLang="en-US" sz="2000" b="1"/>
            <a:t>先将进程从外存调入内存</a:t>
          </a:r>
          <a:endParaRPr lang="zh-CN" altLang="en-US" sz="2000"/>
        </a:p>
      </dgm:t>
    </dgm:pt>
    <dgm:pt modelId="{C3356D12-C30B-4A65-A701-F65802E7EDD2}" cxnId="{1C7DE090-2E2F-4ABC-89BD-99463946A2DE}" type="parTrans">
      <dgm:prSet/>
      <dgm:spPr/>
      <dgm:t>
        <a:bodyPr/>
        <a:lstStyle/>
        <a:p>
          <a:endParaRPr lang="zh-CN" altLang="en-US" sz="2000"/>
        </a:p>
      </dgm:t>
    </dgm:pt>
    <dgm:pt modelId="{6AC6B5DE-6E23-436E-9306-15AB161CC1E1}" cxnId="{1C7DE090-2E2F-4ABC-89BD-99463946A2DE}" type="sibTrans">
      <dgm:prSet/>
      <dgm:spPr/>
      <dgm:t>
        <a:bodyPr/>
        <a:lstStyle/>
        <a:p>
          <a:endParaRPr lang="zh-CN" altLang="en-US" sz="2000"/>
        </a:p>
      </dgm:t>
    </dgm:pt>
    <dgm:pt modelId="{FC06537E-286C-4D81-8A60-9AAA102D2A36}">
      <dgm:prSet custT="1"/>
      <dgm:spPr/>
      <dgm:t>
        <a:bodyPr/>
        <a:lstStyle/>
        <a:p>
          <a:pPr rtl="0"/>
          <a:r>
            <a:rPr lang="zh-CN" altLang="en-US" sz="2000" b="1"/>
            <a:t>检查该进程的现行状态，改为相应的活动状态</a:t>
          </a:r>
          <a:endParaRPr lang="zh-CN" altLang="en-US" sz="2000"/>
        </a:p>
      </dgm:t>
    </dgm:pt>
    <dgm:pt modelId="{F63C0F52-245B-4C3C-86CD-F4CE6417FCC5}" cxnId="{5E3DB4D9-C5AB-45B2-884E-3BA288672E7D}" type="parTrans">
      <dgm:prSet/>
      <dgm:spPr/>
      <dgm:t>
        <a:bodyPr/>
        <a:lstStyle/>
        <a:p>
          <a:endParaRPr lang="zh-CN" altLang="en-US" sz="2000"/>
        </a:p>
      </dgm:t>
    </dgm:pt>
    <dgm:pt modelId="{C05B7757-698A-4424-8645-BBB6B5ED5780}" cxnId="{5E3DB4D9-C5AB-45B2-884E-3BA288672E7D}" type="sibTrans">
      <dgm:prSet/>
      <dgm:spPr/>
      <dgm:t>
        <a:bodyPr/>
        <a:lstStyle/>
        <a:p>
          <a:endParaRPr lang="zh-CN" altLang="en-US" sz="2000"/>
        </a:p>
      </dgm:t>
    </dgm:pt>
    <dgm:pt modelId="{A76D3587-4443-4A1E-963B-7AA3CB80C084}">
      <dgm:prSet custT="1"/>
      <dgm:spPr/>
      <dgm:t>
        <a:bodyPr/>
        <a:lstStyle/>
        <a:p>
          <a:pPr rtl="0"/>
          <a:r>
            <a:rPr lang="zh-CN" sz="2000" b="1"/>
            <a:t>根据优先级确定是否需要重新调度</a:t>
          </a:r>
          <a:r>
            <a:rPr lang="en-US" sz="2000" b="1"/>
            <a:t>(</a:t>
          </a:r>
          <a:r>
            <a:rPr lang="zh-CN" sz="2000" b="1"/>
            <a:t>抢占调度？</a:t>
          </a:r>
          <a:r>
            <a:rPr lang="en-US" sz="2000" b="1"/>
            <a:t>)</a:t>
          </a:r>
          <a:endParaRPr lang="zh-CN" sz="2000"/>
        </a:p>
      </dgm:t>
    </dgm:pt>
    <dgm:pt modelId="{4B5BFB17-6AE8-4D2D-A8D6-89B99EDC7456}" cxnId="{A9ED8FE4-32BE-4962-BD08-7EF0DD9F81CD}" type="parTrans">
      <dgm:prSet/>
      <dgm:spPr/>
      <dgm:t>
        <a:bodyPr/>
        <a:lstStyle/>
        <a:p>
          <a:endParaRPr lang="zh-CN" altLang="en-US" sz="2000"/>
        </a:p>
      </dgm:t>
    </dgm:pt>
    <dgm:pt modelId="{F8E8C00A-4B03-4EA0-85F5-3957AA8CE162}" cxnId="{A9ED8FE4-32BE-4962-BD08-7EF0DD9F81CD}" type="sibTrans">
      <dgm:prSet/>
      <dgm:spPr/>
      <dgm:t>
        <a:bodyPr/>
        <a:lstStyle/>
        <a:p>
          <a:endParaRPr lang="zh-CN" altLang="en-US" sz="2000"/>
        </a:p>
      </dgm:t>
    </dgm:pt>
    <dgm:pt modelId="{FF2DAF85-B997-4F28-88F6-873F4D880CE2}" type="pres">
      <dgm:prSet presAssocID="{3BE3599C-FFC5-4282-9EB9-E475218AC45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DB53656-A04C-4404-8C2D-712AED315206}" type="pres">
      <dgm:prSet presAssocID="{C9B4B6BE-C1B2-4441-8268-C99794BB6899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E8DB8C-8DC6-4E96-81EF-F8E2BD93AD43}" type="pres">
      <dgm:prSet presAssocID="{C9B4B6BE-C1B2-4441-8268-C99794BB6899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A26F36-803A-42BA-BD1A-300D0D9CC7B3}" type="pres">
      <dgm:prSet presAssocID="{763E6A67-938F-4A4A-BA19-2973DC214DD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B50B87-A003-48FE-A82B-0AAB44DF84B6}" type="pres">
      <dgm:prSet presAssocID="{763E6A67-938F-4A4A-BA19-2973DC214DDD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E299ED3-BE65-4102-80A5-E4F8017FB73C}" type="presOf" srcId="{2322E391-880D-4F74-B99D-EA2DBF52106C}" destId="{A1B50B87-A003-48FE-A82B-0AAB44DF84B6}" srcOrd="0" destOrd="0" presId="urn:microsoft.com/office/officeart/2005/8/layout/vList2"/>
    <dgm:cxn modelId="{C13B9E79-FD7C-41B6-BA59-FF3C39B50EF5}" type="presOf" srcId="{C9B4B6BE-C1B2-4441-8268-C99794BB6899}" destId="{2DB53656-A04C-4404-8C2D-712AED315206}" srcOrd="0" destOrd="0" presId="urn:microsoft.com/office/officeart/2005/8/layout/vList2"/>
    <dgm:cxn modelId="{D293F92F-693E-4EC1-948F-44E575D0705F}" srcId="{C9B4B6BE-C1B2-4441-8268-C99794BB6899}" destId="{D59635FC-7810-4DBC-82E9-789F81A093C8}" srcOrd="1" destOrd="0" parTransId="{7D9E6E06-7FBA-4D0F-849E-E5FD73781537}" sibTransId="{37520760-AA84-4E59-AE75-DEF069BD9F26}"/>
    <dgm:cxn modelId="{A9ED8FE4-32BE-4962-BD08-7EF0DD9F81CD}" srcId="{763E6A67-938F-4A4A-BA19-2973DC214DDD}" destId="{A76D3587-4443-4A1E-963B-7AA3CB80C084}" srcOrd="2" destOrd="0" parTransId="{4B5BFB17-6AE8-4D2D-A8D6-89B99EDC7456}" sibTransId="{F8E8C00A-4B03-4EA0-85F5-3957AA8CE162}"/>
    <dgm:cxn modelId="{3DA99984-CBD3-4138-B179-F48C06BAFB4D}" type="presOf" srcId="{D59635FC-7810-4DBC-82E9-789F81A093C8}" destId="{07E8DB8C-8DC6-4E96-81EF-F8E2BD93AD43}" srcOrd="0" destOrd="1" presId="urn:microsoft.com/office/officeart/2005/8/layout/vList2"/>
    <dgm:cxn modelId="{1C7DE090-2E2F-4ABC-89BD-99463946A2DE}" srcId="{763E6A67-938F-4A4A-BA19-2973DC214DDD}" destId="{2322E391-880D-4F74-B99D-EA2DBF52106C}" srcOrd="0" destOrd="0" parTransId="{C3356D12-C30B-4A65-A701-F65802E7EDD2}" sibTransId="{6AC6B5DE-6E23-436E-9306-15AB161CC1E1}"/>
    <dgm:cxn modelId="{48C214C8-0154-4ED6-8918-02B65C1E5097}" srcId="{C9B4B6BE-C1B2-4441-8268-C99794BB6899}" destId="{1892B939-7AA8-4026-B956-05BEAB434C0D}" srcOrd="0" destOrd="0" parTransId="{D6879A91-5887-4DC4-B5C2-EBADE32E6507}" sibTransId="{4FEA783A-641B-4957-A41B-17592D67DFFE}"/>
    <dgm:cxn modelId="{CFB4E1F2-25F6-4F2F-9D62-DF2FC0AEE9AF}" type="presOf" srcId="{763E6A67-938F-4A4A-BA19-2973DC214DDD}" destId="{0AA26F36-803A-42BA-BD1A-300D0D9CC7B3}" srcOrd="0" destOrd="0" presId="urn:microsoft.com/office/officeart/2005/8/layout/vList2"/>
    <dgm:cxn modelId="{41AE7550-93EA-4CA5-AAB3-4F7411B5FC4D}" srcId="{3BE3599C-FFC5-4282-9EB9-E475218AC459}" destId="{C9B4B6BE-C1B2-4441-8268-C99794BB6899}" srcOrd="0" destOrd="0" parTransId="{C8671462-102D-4F0A-AF76-4C364FBD0437}" sibTransId="{FBD91CF1-7D79-4BE5-8F73-D6B88AD2315B}"/>
    <dgm:cxn modelId="{6D84BE91-6A8A-49E1-B5D4-D6E489FC64A4}" type="presOf" srcId="{3BE3599C-FFC5-4282-9EB9-E475218AC459}" destId="{FF2DAF85-B997-4F28-88F6-873F4D880CE2}" srcOrd="0" destOrd="0" presId="urn:microsoft.com/office/officeart/2005/8/layout/vList2"/>
    <dgm:cxn modelId="{E0A802CF-62CD-4794-8AA0-E46F8FF93205}" type="presOf" srcId="{FC06537E-286C-4D81-8A60-9AAA102D2A36}" destId="{A1B50B87-A003-48FE-A82B-0AAB44DF84B6}" srcOrd="0" destOrd="1" presId="urn:microsoft.com/office/officeart/2005/8/layout/vList2"/>
    <dgm:cxn modelId="{EB3C597F-02C9-4AFC-BCB3-2E416ACAD8D0}" srcId="{C9B4B6BE-C1B2-4441-8268-C99794BB6899}" destId="{F89D275C-FB15-4BED-9902-1504CE601665}" srcOrd="2" destOrd="0" parTransId="{B7F3173F-2239-4FF4-8AA4-7DE8C5FD02E8}" sibTransId="{04244CED-1AF5-48D1-8825-7AAE4F01784A}"/>
    <dgm:cxn modelId="{9CC45D52-9878-4E7A-9FE0-506683877E94}" type="presOf" srcId="{A76D3587-4443-4A1E-963B-7AA3CB80C084}" destId="{A1B50B87-A003-48FE-A82B-0AAB44DF84B6}" srcOrd="0" destOrd="2" presId="urn:microsoft.com/office/officeart/2005/8/layout/vList2"/>
    <dgm:cxn modelId="{66D22704-5514-45F3-B600-F327F3EA8052}" srcId="{3BE3599C-FFC5-4282-9EB9-E475218AC459}" destId="{763E6A67-938F-4A4A-BA19-2973DC214DDD}" srcOrd="1" destOrd="0" parTransId="{0BA95088-1BDF-42DE-8A85-13FC41B1B56D}" sibTransId="{CBF5357D-BD46-4601-88AC-D941FB3EA544}"/>
    <dgm:cxn modelId="{481701B3-119D-47B0-9D92-14F858B61961}" type="presOf" srcId="{F89D275C-FB15-4BED-9902-1504CE601665}" destId="{07E8DB8C-8DC6-4E96-81EF-F8E2BD93AD43}" srcOrd="0" destOrd="2" presId="urn:microsoft.com/office/officeart/2005/8/layout/vList2"/>
    <dgm:cxn modelId="{5E3DB4D9-C5AB-45B2-884E-3BA288672E7D}" srcId="{763E6A67-938F-4A4A-BA19-2973DC214DDD}" destId="{FC06537E-286C-4D81-8A60-9AAA102D2A36}" srcOrd="1" destOrd="0" parTransId="{F63C0F52-245B-4C3C-86CD-F4CE6417FCC5}" sibTransId="{C05B7757-698A-4424-8645-BBB6B5ED5780}"/>
    <dgm:cxn modelId="{4486FA74-EEF2-4ADC-92D8-BB4EBB34B69B}" type="presOf" srcId="{1892B939-7AA8-4026-B956-05BEAB434C0D}" destId="{07E8DB8C-8DC6-4E96-81EF-F8E2BD93AD43}" srcOrd="0" destOrd="0" presId="urn:microsoft.com/office/officeart/2005/8/layout/vList2"/>
    <dgm:cxn modelId="{275660EE-C796-4F46-854F-CF39072CE002}" type="presParOf" srcId="{FF2DAF85-B997-4F28-88F6-873F4D880CE2}" destId="{2DB53656-A04C-4404-8C2D-712AED315206}" srcOrd="0" destOrd="0" presId="urn:microsoft.com/office/officeart/2005/8/layout/vList2"/>
    <dgm:cxn modelId="{00D5752C-EF48-430D-9AD9-B9FD5AA73ACE}" type="presParOf" srcId="{FF2DAF85-B997-4F28-88F6-873F4D880CE2}" destId="{07E8DB8C-8DC6-4E96-81EF-F8E2BD93AD43}" srcOrd="1" destOrd="0" presId="urn:microsoft.com/office/officeart/2005/8/layout/vList2"/>
    <dgm:cxn modelId="{CFA68CF7-7D86-4B3E-907F-50D113412BC7}" type="presParOf" srcId="{FF2DAF85-B997-4F28-88F6-873F4D880CE2}" destId="{0AA26F36-803A-42BA-BD1A-300D0D9CC7B3}" srcOrd="2" destOrd="0" presId="urn:microsoft.com/office/officeart/2005/8/layout/vList2"/>
    <dgm:cxn modelId="{9039ECC7-3871-4274-9940-BB7489C8A0DB}" type="presParOf" srcId="{FF2DAF85-B997-4F28-88F6-873F4D880CE2}" destId="{A1B50B87-A003-48FE-A82B-0AAB44DF84B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2A70E0F-140B-449D-AAA3-ABCA2FE4B332}" type="doc">
      <dgm:prSet loTypeId="list" loCatId="list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FA64E3EE-D98A-4B12-A0D2-AA19BFFF279F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2.1   </a:t>
          </a:r>
          <a:r>
            <a:rPr lang="zh-CN" altLang="en-US"/>
            <a:t>进程</a:t>
          </a:r>
          <a:r>
            <a:rPr lang="zh-CN" altLang="en-US"/>
            <a:t>引入</a:t>
          </a:r>
          <a:r>
            <a:rPr lang="zh-CN" altLang="en-US"/>
            <a:t>的</a:t>
          </a:r>
          <a:r>
            <a:rPr lang="zh-CN" altLang="en-US"/>
            <a:t>原因</a:t>
          </a:r>
          <a:endParaRPr lang="zh-CN" altLang="en-US"/>
        </a:p>
      </dgm:t>
    </dgm:pt>
    <dgm:pt modelId="{DBCA408D-2DF8-4757-9B49-04BCD7FFE71B}" cxnId="{BFFA92FB-9599-46F3-99C0-D876A89A38C4}" type="parTrans">
      <dgm:prSet/>
      <dgm:spPr/>
      <dgm:t>
        <a:bodyPr/>
        <a:lstStyle/>
        <a:p>
          <a:endParaRPr lang="zh-CN" altLang="en-US"/>
        </a:p>
      </dgm:t>
    </dgm:pt>
    <dgm:pt modelId="{E5E72764-9B46-449D-BD92-A4D7677615D3}" cxnId="{BFFA92FB-9599-46F3-99C0-D876A89A38C4}" type="sibTrans">
      <dgm:prSet/>
      <dgm:spPr/>
      <dgm:t>
        <a:bodyPr/>
        <a:lstStyle/>
        <a:p>
          <a:endParaRPr lang="zh-CN" altLang="en-US"/>
        </a:p>
      </dgm:t>
    </dgm:pt>
    <dgm:pt modelId="{616B0A82-5BD1-4D55-A84E-A7E959C41FC6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2</a:t>
          </a:r>
          <a:r>
            <a:rPr lang="en-US"/>
            <a:t>.2   </a:t>
          </a:r>
          <a:r>
            <a:rPr lang="zh-CN"/>
            <a:t>进程</a:t>
          </a:r>
          <a:r>
            <a:rPr lang="zh-CN"/>
            <a:t>的</a:t>
          </a:r>
          <a:r>
            <a:rPr lang="zh-CN"/>
            <a:t>描述</a:t>
          </a:r>
          <a:r>
            <a:rPr lang="zh-CN"/>
            <a:t/>
          </a:r>
          <a:endParaRPr lang="zh-CN"/>
        </a:p>
      </dgm:t>
    </dgm:pt>
    <dgm:pt modelId="{64A59434-DCC9-4D4E-A5ED-74D1F081809F}" cxnId="{8B13D200-6311-4BFF-ADEB-57B89E16A35B}" type="parTrans">
      <dgm:prSet/>
      <dgm:spPr/>
      <dgm:t>
        <a:bodyPr/>
        <a:lstStyle/>
        <a:p>
          <a:endParaRPr lang="zh-CN" altLang="en-US"/>
        </a:p>
      </dgm:t>
    </dgm:pt>
    <dgm:pt modelId="{A2D65862-AC28-4CBB-B1EC-B6FC4D744910}" cxnId="{8B13D200-6311-4BFF-ADEB-57B89E16A35B}" type="sibTrans">
      <dgm:prSet/>
      <dgm:spPr/>
      <dgm:t>
        <a:bodyPr/>
        <a:lstStyle/>
        <a:p>
          <a:endParaRPr lang="zh-CN" altLang="en-US"/>
        </a:p>
      </dgm:t>
    </dgm:pt>
    <dgm:pt modelId="{F784D06D-847A-461D-9A40-DA641895624E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2</a:t>
          </a:r>
          <a:r>
            <a:rPr lang="en-US"/>
            <a:t>.3   </a:t>
          </a:r>
          <a:r>
            <a:rPr lang="zh-CN"/>
            <a:t>进程</a:t>
          </a:r>
          <a:r>
            <a:rPr lang="zh-CN"/>
            <a:t>的</a:t>
          </a:r>
          <a:r>
            <a:rPr lang="zh-CN"/>
            <a:t>控制</a:t>
          </a:r>
          <a:r>
            <a:rPr lang="zh-CN"/>
            <a:t/>
          </a:r>
          <a:endParaRPr lang="zh-CN"/>
        </a:p>
      </dgm:t>
    </dgm:pt>
    <dgm:pt modelId="{C82E8E98-BA16-4A52-8CBE-45ED8F37C43B}" cxnId="{D0653175-D1A7-47F7-96E5-EB468CD27AF6}" type="parTrans">
      <dgm:prSet/>
      <dgm:spPr/>
      <dgm:t>
        <a:bodyPr/>
        <a:lstStyle/>
        <a:p>
          <a:endParaRPr lang="zh-CN" altLang="en-US"/>
        </a:p>
      </dgm:t>
    </dgm:pt>
    <dgm:pt modelId="{E8579837-10A9-4AD4-B5C0-3EE5F5D6254A}" cxnId="{D0653175-D1A7-47F7-96E5-EB468CD27AF6}" type="sibTrans">
      <dgm:prSet/>
      <dgm:spPr/>
      <dgm:t>
        <a:bodyPr/>
        <a:lstStyle/>
        <a:p>
          <a:endParaRPr lang="zh-CN" altLang="en-US"/>
        </a:p>
      </dgm:t>
    </dgm:pt>
    <dgm:pt modelId="{AAC58B7B-DE33-4ECC-B079-7FCB8626DD0F}" type="pres">
      <dgm:prSet presAssocID="{D2A70E0F-140B-449D-AAA3-ABCA2FE4B332}" presName="linear" presStyleCnt="0">
        <dgm:presLayoutVars>
          <dgm:animLvl val="lvl"/>
          <dgm:resizeHandles val="exact"/>
        </dgm:presLayoutVars>
      </dgm:prSet>
      <dgm:spPr/>
    </dgm:pt>
    <dgm:pt modelId="{50CBEF88-E70B-460E-9EF4-2E06E204AFBB}" type="pres">
      <dgm:prSet presAssocID="{FA64E3EE-D98A-4B12-A0D2-AA19BFFF27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A72D31-571A-4188-B805-87BC87B6A02F}" type="pres">
      <dgm:prSet presAssocID="{E5E72764-9B46-449D-BD92-A4D7677615D3}" presName="spacer" presStyleCnt="0"/>
      <dgm:spPr/>
    </dgm:pt>
    <dgm:pt modelId="{0EA0B6B9-7657-4881-ADD3-E1D943398C88}" type="pres">
      <dgm:prSet presAssocID="{616B0A82-5BD1-4D55-A84E-A7E959C41FC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F5089E4-4562-45C8-910C-12A8BE8ABFC4}" type="pres">
      <dgm:prSet presAssocID="{A2D65862-AC28-4CBB-B1EC-B6FC4D744910}" presName="spacer" presStyleCnt="0"/>
      <dgm:spPr/>
    </dgm:pt>
    <dgm:pt modelId="{02E485F8-CC8C-4919-83C3-5ABE02BB4A5F}" type="pres">
      <dgm:prSet presAssocID="{F784D06D-847A-461D-9A40-DA641895624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FFA92FB-9599-46F3-99C0-D876A89A38C4}" srcId="{D2A70E0F-140B-449D-AAA3-ABCA2FE4B332}" destId="{FA64E3EE-D98A-4B12-A0D2-AA19BFFF279F}" srcOrd="0" destOrd="0" parTransId="{DBCA408D-2DF8-4757-9B49-04BCD7FFE71B}" sibTransId="{E5E72764-9B46-449D-BD92-A4D7677615D3}"/>
    <dgm:cxn modelId="{8B13D200-6311-4BFF-ADEB-57B89E16A35B}" srcId="{D2A70E0F-140B-449D-AAA3-ABCA2FE4B332}" destId="{616B0A82-5BD1-4D55-A84E-A7E959C41FC6}" srcOrd="1" destOrd="0" parTransId="{64A59434-DCC9-4D4E-A5ED-74D1F081809F}" sibTransId="{A2D65862-AC28-4CBB-B1EC-B6FC4D744910}"/>
    <dgm:cxn modelId="{D0653175-D1A7-47F7-96E5-EB468CD27AF6}" srcId="{D2A70E0F-140B-449D-AAA3-ABCA2FE4B332}" destId="{F784D06D-847A-461D-9A40-DA641895624E}" srcOrd="2" destOrd="0" parTransId="{C82E8E98-BA16-4A52-8CBE-45ED8F37C43B}" sibTransId="{E8579837-10A9-4AD4-B5C0-3EE5F5D6254A}"/>
    <dgm:cxn modelId="{57837F20-DF77-4F75-99F1-925D22E09917}" type="presOf" srcId="{D2A70E0F-140B-449D-AAA3-ABCA2FE4B332}" destId="{AAC58B7B-DE33-4ECC-B079-7FCB8626DD0F}" srcOrd="0" destOrd="0" presId="urn:microsoft.com/office/officeart/2005/8/layout/vList2"/>
    <dgm:cxn modelId="{15903344-4710-4C5E-ACCC-B3BAD8B3BFF0}" type="presParOf" srcId="{AAC58B7B-DE33-4ECC-B079-7FCB8626DD0F}" destId="{50CBEF88-E70B-460E-9EF4-2E06E204AFBB}" srcOrd="0" destOrd="0" presId="urn:microsoft.com/office/officeart/2005/8/layout/vList2"/>
    <dgm:cxn modelId="{488DE6F0-668C-4C27-84F9-0F60B634381C}" type="presOf" srcId="{FA64E3EE-D98A-4B12-A0D2-AA19BFFF279F}" destId="{50CBEF88-E70B-460E-9EF4-2E06E204AFBB}" srcOrd="0" destOrd="0" presId="urn:microsoft.com/office/officeart/2005/8/layout/vList2"/>
    <dgm:cxn modelId="{5E1B27AE-559E-40D7-943F-90E9A1A03C95}" type="presParOf" srcId="{AAC58B7B-DE33-4ECC-B079-7FCB8626DD0F}" destId="{6EA72D31-571A-4188-B805-87BC87B6A02F}" srcOrd="1" destOrd="0" presId="urn:microsoft.com/office/officeart/2005/8/layout/vList2"/>
    <dgm:cxn modelId="{44EA0612-5CEC-45F2-BC63-137FAB989FD9}" type="presParOf" srcId="{AAC58B7B-DE33-4ECC-B079-7FCB8626DD0F}" destId="{0EA0B6B9-7657-4881-ADD3-E1D943398C88}" srcOrd="2" destOrd="0" presId="urn:microsoft.com/office/officeart/2005/8/layout/vList2"/>
    <dgm:cxn modelId="{642E0A1B-80F2-4EA5-AF91-2EBBE2E0B847}" type="presOf" srcId="{616B0A82-5BD1-4D55-A84E-A7E959C41FC6}" destId="{0EA0B6B9-7657-4881-ADD3-E1D943398C88}" srcOrd="0" destOrd="0" presId="urn:microsoft.com/office/officeart/2005/8/layout/vList2"/>
    <dgm:cxn modelId="{2FAFD2CF-7206-452B-A097-F10AB90AB1ED}" type="presParOf" srcId="{AAC58B7B-DE33-4ECC-B079-7FCB8626DD0F}" destId="{EF5089E4-4562-45C8-910C-12A8BE8ABFC4}" srcOrd="3" destOrd="0" presId="urn:microsoft.com/office/officeart/2005/8/layout/vList2"/>
    <dgm:cxn modelId="{0F4B06FC-F145-408A-9095-606E7ACA2656}" type="presParOf" srcId="{AAC58B7B-DE33-4ECC-B079-7FCB8626DD0F}" destId="{02E485F8-CC8C-4919-83C3-5ABE02BB4A5F}" srcOrd="4" destOrd="0" presId="urn:microsoft.com/office/officeart/2005/8/layout/vList2"/>
    <dgm:cxn modelId="{EA426352-54A8-450C-938F-A420A50B4CEB}" type="presOf" srcId="{F784D06D-847A-461D-9A40-DA641895624E}" destId="{02E485F8-CC8C-4919-83C3-5ABE02BB4A5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44A302-2B1A-46DD-A964-33C5438EC6CC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FABE43-BF15-4887-97CE-791B81843019}">
      <dgm:prSet phldrT="[文本]"/>
      <dgm:spPr/>
      <dgm:t>
        <a:bodyPr/>
        <a:lstStyle/>
        <a:p>
          <a:r>
            <a:rPr lang="zh-CN" altLang="en-US" dirty="0"/>
            <a:t>特性：并发</a:t>
          </a:r>
        </a:p>
      </dgm:t>
    </dgm:pt>
    <dgm:pt modelId="{1D4489B7-BE9D-41D8-AD81-5E30A2316F16}" cxnId="{16AA01D6-EBEA-40C9-9A45-A2EFF5C2589C}" type="parTrans">
      <dgm:prSet/>
      <dgm:spPr/>
      <dgm:t>
        <a:bodyPr/>
        <a:lstStyle/>
        <a:p>
          <a:endParaRPr lang="zh-CN" altLang="en-US"/>
        </a:p>
      </dgm:t>
    </dgm:pt>
    <dgm:pt modelId="{ED68DDBB-5BBB-48EE-A22E-E971CE65FCA0}" cxnId="{16AA01D6-EBEA-40C9-9A45-A2EFF5C2589C}" type="sibTrans">
      <dgm:prSet/>
      <dgm:spPr/>
      <dgm:t>
        <a:bodyPr/>
        <a:lstStyle/>
        <a:p>
          <a:endParaRPr lang="zh-CN" altLang="en-US"/>
        </a:p>
      </dgm:t>
    </dgm:pt>
    <dgm:pt modelId="{F51C5024-9CC3-4609-B47A-A8322756B10D}">
      <dgm:prSet phldrT="[文本]"/>
      <dgm:spPr/>
      <dgm:t>
        <a:bodyPr/>
        <a:lstStyle/>
        <a:p>
          <a:r>
            <a:rPr lang="zh-CN" altLang="en-US" dirty="0"/>
            <a:t>特性：共享</a:t>
          </a:r>
        </a:p>
      </dgm:t>
    </dgm:pt>
    <dgm:pt modelId="{109B6931-9C16-4B39-AE0D-9F25A2145DB7}" cxnId="{78555D93-6088-4F27-9EB8-28F8595318FD}" type="parTrans">
      <dgm:prSet/>
      <dgm:spPr/>
      <dgm:t>
        <a:bodyPr/>
        <a:lstStyle/>
        <a:p>
          <a:endParaRPr lang="zh-CN" altLang="en-US"/>
        </a:p>
      </dgm:t>
    </dgm:pt>
    <dgm:pt modelId="{8FE1251C-EC04-4958-8971-22EEA88BF9E8}" cxnId="{78555D93-6088-4F27-9EB8-28F8595318FD}" type="sibTrans">
      <dgm:prSet/>
      <dgm:spPr/>
      <dgm:t>
        <a:bodyPr/>
        <a:lstStyle/>
        <a:p>
          <a:endParaRPr lang="zh-CN" altLang="en-US"/>
        </a:p>
      </dgm:t>
    </dgm:pt>
    <dgm:pt modelId="{51D9F36A-1953-4267-8B84-AE2B6BFD1972}" type="pres">
      <dgm:prSet presAssocID="{9244A302-2B1A-46DD-A964-33C5438EC6CC}" presName="diagram" presStyleCnt="0">
        <dgm:presLayoutVars>
          <dgm:dir/>
        </dgm:presLayoutVars>
      </dgm:prSet>
      <dgm:spPr/>
    </dgm:pt>
    <dgm:pt modelId="{9F570FF3-DA01-4FDF-A9E4-C9DD646E1A5E}" type="pres">
      <dgm:prSet presAssocID="{D1FABE43-BF15-4887-97CE-791B81843019}" presName="composite" presStyleCnt="0"/>
      <dgm:spPr/>
    </dgm:pt>
    <dgm:pt modelId="{53FE2F17-176C-4475-B97C-8B9F25521F35}" type="pres">
      <dgm:prSet presAssocID="{D1FABE43-BF15-4887-97CE-791B81843019}" presName="Image" presStyleLbl="bgShp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2BB9389-6C62-497C-90B7-37499E5A06C5}" type="pres">
      <dgm:prSet presAssocID="{D1FABE43-BF15-4887-97CE-791B81843019}" presName="Parent" presStyleLbl="node0" presStyleIdx="0" presStyleCnt="2">
        <dgm:presLayoutVars>
          <dgm:bulletEnabled val="1"/>
        </dgm:presLayoutVars>
      </dgm:prSet>
      <dgm:spPr/>
    </dgm:pt>
    <dgm:pt modelId="{DC4C66B7-9033-4B81-B1B8-DBC22C766366}" type="pres">
      <dgm:prSet presAssocID="{ED68DDBB-5BBB-48EE-A22E-E971CE65FCA0}" presName="sibTrans" presStyleCnt="0"/>
      <dgm:spPr/>
    </dgm:pt>
    <dgm:pt modelId="{F516A657-AE49-47B1-A347-6F9B8D6AB846}" type="pres">
      <dgm:prSet presAssocID="{F51C5024-9CC3-4609-B47A-A8322756B10D}" presName="composite" presStyleCnt="0"/>
      <dgm:spPr/>
    </dgm:pt>
    <dgm:pt modelId="{6636F1E4-4502-470B-B959-31B3BF1B4A48}" type="pres">
      <dgm:prSet presAssocID="{F51C5024-9CC3-4609-B47A-A8322756B10D}" presName="Image" presStyleLbl="bgShp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302DE57-D1B2-48E7-BD2F-D1E626F1437E}" type="pres">
      <dgm:prSet presAssocID="{F51C5024-9CC3-4609-B47A-A8322756B10D}" presName="Parent" presStyleLbl="node0" presStyleIdx="1" presStyleCnt="2">
        <dgm:presLayoutVars>
          <dgm:bulletEnabled val="1"/>
        </dgm:presLayoutVars>
      </dgm:prSet>
      <dgm:spPr/>
    </dgm:pt>
  </dgm:ptLst>
  <dgm:cxnLst>
    <dgm:cxn modelId="{EB8ADF89-5D0E-46D8-80BF-5790CAA688B6}" type="presOf" srcId="{9244A302-2B1A-46DD-A964-33C5438EC6CC}" destId="{51D9F36A-1953-4267-8B84-AE2B6BFD1972}" srcOrd="0" destOrd="0" presId="urn:microsoft.com/office/officeart/2008/layout/BendingPictureCaption"/>
    <dgm:cxn modelId="{78555D93-6088-4F27-9EB8-28F8595318FD}" srcId="{9244A302-2B1A-46DD-A964-33C5438EC6CC}" destId="{F51C5024-9CC3-4609-B47A-A8322756B10D}" srcOrd="1" destOrd="0" parTransId="{109B6931-9C16-4B39-AE0D-9F25A2145DB7}" sibTransId="{8FE1251C-EC04-4958-8971-22EEA88BF9E8}"/>
    <dgm:cxn modelId="{CCD6F29A-7608-4FA2-947F-CD0E8ADAF694}" type="presOf" srcId="{F51C5024-9CC3-4609-B47A-A8322756B10D}" destId="{2302DE57-D1B2-48E7-BD2F-D1E626F1437E}" srcOrd="0" destOrd="0" presId="urn:microsoft.com/office/officeart/2008/layout/BendingPictureCaption"/>
    <dgm:cxn modelId="{7BF02CCD-7F11-4A77-9884-E3917CBAF1A7}" type="presOf" srcId="{D1FABE43-BF15-4887-97CE-791B81843019}" destId="{D2BB9389-6C62-497C-90B7-37499E5A06C5}" srcOrd="0" destOrd="0" presId="urn:microsoft.com/office/officeart/2008/layout/BendingPictureCaption"/>
    <dgm:cxn modelId="{16AA01D6-EBEA-40C9-9A45-A2EFF5C2589C}" srcId="{9244A302-2B1A-46DD-A964-33C5438EC6CC}" destId="{D1FABE43-BF15-4887-97CE-791B81843019}" srcOrd="0" destOrd="0" parTransId="{1D4489B7-BE9D-41D8-AD81-5E30A2316F16}" sibTransId="{ED68DDBB-5BBB-48EE-A22E-E971CE65FCA0}"/>
    <dgm:cxn modelId="{C9F3E85E-61EF-454F-9E98-F8D1E5865254}" type="presParOf" srcId="{51D9F36A-1953-4267-8B84-AE2B6BFD1972}" destId="{9F570FF3-DA01-4FDF-A9E4-C9DD646E1A5E}" srcOrd="0" destOrd="0" presId="urn:microsoft.com/office/officeart/2008/layout/BendingPictureCaption"/>
    <dgm:cxn modelId="{B5FD6284-F29E-4BCA-A689-4A018F12910B}" type="presParOf" srcId="{9F570FF3-DA01-4FDF-A9E4-C9DD646E1A5E}" destId="{53FE2F17-176C-4475-B97C-8B9F25521F35}" srcOrd="0" destOrd="0" presId="urn:microsoft.com/office/officeart/2008/layout/BendingPictureCaption"/>
    <dgm:cxn modelId="{8FED8105-BCB5-4FC1-B1AD-C3A671C050DD}" type="presParOf" srcId="{9F570FF3-DA01-4FDF-A9E4-C9DD646E1A5E}" destId="{D2BB9389-6C62-497C-90B7-37499E5A06C5}" srcOrd="1" destOrd="0" presId="urn:microsoft.com/office/officeart/2008/layout/BendingPictureCaption"/>
    <dgm:cxn modelId="{D3B5E161-923D-4ABA-A0E4-11664714A943}" type="presParOf" srcId="{51D9F36A-1953-4267-8B84-AE2B6BFD1972}" destId="{DC4C66B7-9033-4B81-B1B8-DBC22C766366}" srcOrd="1" destOrd="0" presId="urn:microsoft.com/office/officeart/2008/layout/BendingPictureCaption"/>
    <dgm:cxn modelId="{67487CE8-8D8A-4BD3-80EC-83EAA7282BD9}" type="presParOf" srcId="{51D9F36A-1953-4267-8B84-AE2B6BFD1972}" destId="{F516A657-AE49-47B1-A347-6F9B8D6AB846}" srcOrd="2" destOrd="0" presId="urn:microsoft.com/office/officeart/2008/layout/BendingPictureCaption"/>
    <dgm:cxn modelId="{BC7CCDFF-28BD-4C80-A97E-21A80F2963E6}" type="presParOf" srcId="{F516A657-AE49-47B1-A347-6F9B8D6AB846}" destId="{6636F1E4-4502-470B-B959-31B3BF1B4A48}" srcOrd="0" destOrd="0" presId="urn:microsoft.com/office/officeart/2008/layout/BendingPictureCaption"/>
    <dgm:cxn modelId="{34E93074-7985-472D-8752-3B5F98E10A0A}" type="presParOf" srcId="{F516A657-AE49-47B1-A347-6F9B8D6AB846}" destId="{2302DE57-D1B2-48E7-BD2F-D1E626F1437E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44A302-2B1A-46DD-A964-33C5438EC6CC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FABE43-BF15-4887-97CE-791B81843019}">
      <dgm:prSet phldrT="[文本]"/>
      <dgm:spPr/>
      <dgm:t>
        <a:bodyPr/>
        <a:lstStyle/>
        <a:p>
          <a:r>
            <a:rPr lang="zh-CN" altLang="en-US" dirty="0"/>
            <a:t>特性：虚拟</a:t>
          </a:r>
        </a:p>
      </dgm:t>
    </dgm:pt>
    <dgm:pt modelId="{1D4489B7-BE9D-41D8-AD81-5E30A2316F16}" cxnId="{16AA01D6-EBEA-40C9-9A45-A2EFF5C2589C}" type="parTrans">
      <dgm:prSet/>
      <dgm:spPr/>
      <dgm:t>
        <a:bodyPr/>
        <a:lstStyle/>
        <a:p>
          <a:endParaRPr lang="zh-CN" altLang="en-US"/>
        </a:p>
      </dgm:t>
    </dgm:pt>
    <dgm:pt modelId="{ED68DDBB-5BBB-48EE-A22E-E971CE65FCA0}" cxnId="{16AA01D6-EBEA-40C9-9A45-A2EFF5C2589C}" type="sibTrans">
      <dgm:prSet/>
      <dgm:spPr/>
      <dgm:t>
        <a:bodyPr/>
        <a:lstStyle/>
        <a:p>
          <a:endParaRPr lang="zh-CN" altLang="en-US"/>
        </a:p>
      </dgm:t>
    </dgm:pt>
    <dgm:pt modelId="{F51C5024-9CC3-4609-B47A-A8322756B10D}">
      <dgm:prSet phldrT="[文本]"/>
      <dgm:spPr/>
      <dgm:t>
        <a:bodyPr/>
        <a:lstStyle/>
        <a:p>
          <a:r>
            <a:rPr lang="zh-CN" altLang="en-US" dirty="0"/>
            <a:t>特性：异步</a:t>
          </a:r>
        </a:p>
      </dgm:t>
    </dgm:pt>
    <dgm:pt modelId="{109B6931-9C16-4B39-AE0D-9F25A2145DB7}" cxnId="{78555D93-6088-4F27-9EB8-28F8595318FD}" type="parTrans">
      <dgm:prSet/>
      <dgm:spPr/>
      <dgm:t>
        <a:bodyPr/>
        <a:lstStyle/>
        <a:p>
          <a:endParaRPr lang="zh-CN" altLang="en-US"/>
        </a:p>
      </dgm:t>
    </dgm:pt>
    <dgm:pt modelId="{8FE1251C-EC04-4958-8971-22EEA88BF9E8}" cxnId="{78555D93-6088-4F27-9EB8-28F8595318FD}" type="sibTrans">
      <dgm:prSet/>
      <dgm:spPr/>
      <dgm:t>
        <a:bodyPr/>
        <a:lstStyle/>
        <a:p>
          <a:endParaRPr lang="zh-CN" altLang="en-US"/>
        </a:p>
      </dgm:t>
    </dgm:pt>
    <dgm:pt modelId="{51D9F36A-1953-4267-8B84-AE2B6BFD1972}" type="pres">
      <dgm:prSet presAssocID="{9244A302-2B1A-46DD-A964-33C5438EC6CC}" presName="diagram" presStyleCnt="0">
        <dgm:presLayoutVars>
          <dgm:dir/>
        </dgm:presLayoutVars>
      </dgm:prSet>
      <dgm:spPr/>
    </dgm:pt>
    <dgm:pt modelId="{9F570FF3-DA01-4FDF-A9E4-C9DD646E1A5E}" type="pres">
      <dgm:prSet presAssocID="{D1FABE43-BF15-4887-97CE-791B81843019}" presName="composite" presStyleCnt="0"/>
      <dgm:spPr/>
    </dgm:pt>
    <dgm:pt modelId="{53FE2F17-176C-4475-B97C-8B9F25521F35}" type="pres">
      <dgm:prSet presAssocID="{D1FABE43-BF15-4887-97CE-791B81843019}" presName="Image" presStyleLbl="bgShp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2BB9389-6C62-497C-90B7-37499E5A06C5}" type="pres">
      <dgm:prSet presAssocID="{D1FABE43-BF15-4887-97CE-791B81843019}" presName="Parent" presStyleLbl="node0" presStyleIdx="0" presStyleCnt="2">
        <dgm:presLayoutVars>
          <dgm:bulletEnabled val="1"/>
        </dgm:presLayoutVars>
      </dgm:prSet>
      <dgm:spPr/>
    </dgm:pt>
    <dgm:pt modelId="{DC4C66B7-9033-4B81-B1B8-DBC22C766366}" type="pres">
      <dgm:prSet presAssocID="{ED68DDBB-5BBB-48EE-A22E-E971CE65FCA0}" presName="sibTrans" presStyleCnt="0"/>
      <dgm:spPr/>
    </dgm:pt>
    <dgm:pt modelId="{F516A657-AE49-47B1-A347-6F9B8D6AB846}" type="pres">
      <dgm:prSet presAssocID="{F51C5024-9CC3-4609-B47A-A8322756B10D}" presName="composite" presStyleCnt="0"/>
      <dgm:spPr/>
    </dgm:pt>
    <dgm:pt modelId="{6636F1E4-4502-470B-B959-31B3BF1B4A48}" type="pres">
      <dgm:prSet presAssocID="{F51C5024-9CC3-4609-B47A-A8322756B10D}" presName="Image" presStyleLbl="bgShp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302DE57-D1B2-48E7-BD2F-D1E626F1437E}" type="pres">
      <dgm:prSet presAssocID="{F51C5024-9CC3-4609-B47A-A8322756B10D}" presName="Parent" presStyleLbl="node0" presStyleIdx="1" presStyleCnt="2">
        <dgm:presLayoutVars>
          <dgm:bulletEnabled val="1"/>
        </dgm:presLayoutVars>
      </dgm:prSet>
      <dgm:spPr/>
    </dgm:pt>
  </dgm:ptLst>
  <dgm:cxnLst>
    <dgm:cxn modelId="{EB8ADF89-5D0E-46D8-80BF-5790CAA688B6}" type="presOf" srcId="{9244A302-2B1A-46DD-A964-33C5438EC6CC}" destId="{51D9F36A-1953-4267-8B84-AE2B6BFD1972}" srcOrd="0" destOrd="0" presId="urn:microsoft.com/office/officeart/2008/layout/BendingPictureCaption"/>
    <dgm:cxn modelId="{78555D93-6088-4F27-9EB8-28F8595318FD}" srcId="{9244A302-2B1A-46DD-A964-33C5438EC6CC}" destId="{F51C5024-9CC3-4609-B47A-A8322756B10D}" srcOrd="1" destOrd="0" parTransId="{109B6931-9C16-4B39-AE0D-9F25A2145DB7}" sibTransId="{8FE1251C-EC04-4958-8971-22EEA88BF9E8}"/>
    <dgm:cxn modelId="{CCD6F29A-7608-4FA2-947F-CD0E8ADAF694}" type="presOf" srcId="{F51C5024-9CC3-4609-B47A-A8322756B10D}" destId="{2302DE57-D1B2-48E7-BD2F-D1E626F1437E}" srcOrd="0" destOrd="0" presId="urn:microsoft.com/office/officeart/2008/layout/BendingPictureCaption"/>
    <dgm:cxn modelId="{7BF02CCD-7F11-4A77-9884-E3917CBAF1A7}" type="presOf" srcId="{D1FABE43-BF15-4887-97CE-791B81843019}" destId="{D2BB9389-6C62-497C-90B7-37499E5A06C5}" srcOrd="0" destOrd="0" presId="urn:microsoft.com/office/officeart/2008/layout/BendingPictureCaption"/>
    <dgm:cxn modelId="{16AA01D6-EBEA-40C9-9A45-A2EFF5C2589C}" srcId="{9244A302-2B1A-46DD-A964-33C5438EC6CC}" destId="{D1FABE43-BF15-4887-97CE-791B81843019}" srcOrd="0" destOrd="0" parTransId="{1D4489B7-BE9D-41D8-AD81-5E30A2316F16}" sibTransId="{ED68DDBB-5BBB-48EE-A22E-E971CE65FCA0}"/>
    <dgm:cxn modelId="{C9F3E85E-61EF-454F-9E98-F8D1E5865254}" type="presParOf" srcId="{51D9F36A-1953-4267-8B84-AE2B6BFD1972}" destId="{9F570FF3-DA01-4FDF-A9E4-C9DD646E1A5E}" srcOrd="0" destOrd="0" presId="urn:microsoft.com/office/officeart/2008/layout/BendingPictureCaption"/>
    <dgm:cxn modelId="{B5FD6284-F29E-4BCA-A689-4A018F12910B}" type="presParOf" srcId="{9F570FF3-DA01-4FDF-A9E4-C9DD646E1A5E}" destId="{53FE2F17-176C-4475-B97C-8B9F25521F35}" srcOrd="0" destOrd="0" presId="urn:microsoft.com/office/officeart/2008/layout/BendingPictureCaption"/>
    <dgm:cxn modelId="{8FED8105-BCB5-4FC1-B1AD-C3A671C050DD}" type="presParOf" srcId="{9F570FF3-DA01-4FDF-A9E4-C9DD646E1A5E}" destId="{D2BB9389-6C62-497C-90B7-37499E5A06C5}" srcOrd="1" destOrd="0" presId="urn:microsoft.com/office/officeart/2008/layout/BendingPictureCaption"/>
    <dgm:cxn modelId="{D3B5E161-923D-4ABA-A0E4-11664714A943}" type="presParOf" srcId="{51D9F36A-1953-4267-8B84-AE2B6BFD1972}" destId="{DC4C66B7-9033-4B81-B1B8-DBC22C766366}" srcOrd="1" destOrd="0" presId="urn:microsoft.com/office/officeart/2008/layout/BendingPictureCaption"/>
    <dgm:cxn modelId="{67487CE8-8D8A-4BD3-80EC-83EAA7282BD9}" type="presParOf" srcId="{51D9F36A-1953-4267-8B84-AE2B6BFD1972}" destId="{F516A657-AE49-47B1-A347-6F9B8D6AB846}" srcOrd="2" destOrd="0" presId="urn:microsoft.com/office/officeart/2008/layout/BendingPictureCaption"/>
    <dgm:cxn modelId="{BC7CCDFF-28BD-4C80-A97E-21A80F2963E6}" type="presParOf" srcId="{F516A657-AE49-47B1-A347-6F9B8D6AB846}" destId="{6636F1E4-4502-470B-B959-31B3BF1B4A48}" srcOrd="0" destOrd="0" presId="urn:microsoft.com/office/officeart/2008/layout/BendingPictureCaption"/>
    <dgm:cxn modelId="{34E93074-7985-472D-8752-3B5F98E10A0A}" type="presParOf" srcId="{F516A657-AE49-47B1-A347-6F9B8D6AB846}" destId="{2302DE57-D1B2-48E7-BD2F-D1E626F1437E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44A302-2B1A-46DD-A964-33C5438EC6CC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FABE43-BF15-4887-97CE-791B81843019}">
      <dgm:prSet phldrT="[文本]"/>
      <dgm:spPr/>
      <dgm:t>
        <a:bodyPr/>
        <a:lstStyle/>
        <a:p>
          <a:r>
            <a:rPr lang="zh-CN" altLang="en-US" dirty="0"/>
            <a:t>操作系统的功能</a:t>
          </a:r>
        </a:p>
      </dgm:t>
    </dgm:pt>
    <dgm:pt modelId="{1D4489B7-BE9D-41D8-AD81-5E30A2316F16}" cxnId="{16AA01D6-EBEA-40C9-9A45-A2EFF5C2589C}" type="parTrans">
      <dgm:prSet/>
      <dgm:spPr/>
      <dgm:t>
        <a:bodyPr/>
        <a:lstStyle/>
        <a:p>
          <a:endParaRPr lang="zh-CN" altLang="en-US"/>
        </a:p>
      </dgm:t>
    </dgm:pt>
    <dgm:pt modelId="{ED68DDBB-5BBB-48EE-A22E-E971CE65FCA0}" cxnId="{16AA01D6-EBEA-40C9-9A45-A2EFF5C2589C}" type="sibTrans">
      <dgm:prSet/>
      <dgm:spPr/>
      <dgm:t>
        <a:bodyPr/>
        <a:lstStyle/>
        <a:p>
          <a:endParaRPr lang="zh-CN" altLang="en-US"/>
        </a:p>
      </dgm:t>
    </dgm:pt>
    <dgm:pt modelId="{F51C5024-9CC3-4609-B47A-A8322756B10D}">
      <dgm:prSet phldrT="[文本]"/>
      <dgm:spPr/>
      <dgm:t>
        <a:bodyPr/>
        <a:lstStyle/>
        <a:p>
          <a:r>
            <a:rPr lang="zh-CN" altLang="en-US" dirty="0"/>
            <a:t>操作系统的结构设计</a:t>
          </a:r>
        </a:p>
      </dgm:t>
    </dgm:pt>
    <dgm:pt modelId="{109B6931-9C16-4B39-AE0D-9F25A2145DB7}" cxnId="{78555D93-6088-4F27-9EB8-28F8595318FD}" type="parTrans">
      <dgm:prSet/>
      <dgm:spPr/>
      <dgm:t>
        <a:bodyPr/>
        <a:lstStyle/>
        <a:p>
          <a:endParaRPr lang="zh-CN" altLang="en-US"/>
        </a:p>
      </dgm:t>
    </dgm:pt>
    <dgm:pt modelId="{8FE1251C-EC04-4958-8971-22EEA88BF9E8}" cxnId="{78555D93-6088-4F27-9EB8-28F8595318FD}" type="sibTrans">
      <dgm:prSet/>
      <dgm:spPr/>
      <dgm:t>
        <a:bodyPr/>
        <a:lstStyle/>
        <a:p>
          <a:endParaRPr lang="zh-CN" altLang="en-US"/>
        </a:p>
      </dgm:t>
    </dgm:pt>
    <dgm:pt modelId="{51D9F36A-1953-4267-8B84-AE2B6BFD1972}" type="pres">
      <dgm:prSet presAssocID="{9244A302-2B1A-46DD-A964-33C5438EC6CC}" presName="diagram" presStyleCnt="0">
        <dgm:presLayoutVars>
          <dgm:dir/>
        </dgm:presLayoutVars>
      </dgm:prSet>
      <dgm:spPr/>
    </dgm:pt>
    <dgm:pt modelId="{9F570FF3-DA01-4FDF-A9E4-C9DD646E1A5E}" type="pres">
      <dgm:prSet presAssocID="{D1FABE43-BF15-4887-97CE-791B81843019}" presName="composite" presStyleCnt="0"/>
      <dgm:spPr/>
    </dgm:pt>
    <dgm:pt modelId="{53FE2F17-176C-4475-B97C-8B9F25521F35}" type="pres">
      <dgm:prSet presAssocID="{D1FABE43-BF15-4887-97CE-791B81843019}" presName="Image" presStyleLbl="bgShp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2BB9389-6C62-497C-90B7-37499E5A06C5}" type="pres">
      <dgm:prSet presAssocID="{D1FABE43-BF15-4887-97CE-791B81843019}" presName="Parent" presStyleLbl="node0" presStyleIdx="0" presStyleCnt="2">
        <dgm:presLayoutVars>
          <dgm:bulletEnabled val="1"/>
        </dgm:presLayoutVars>
      </dgm:prSet>
      <dgm:spPr/>
    </dgm:pt>
    <dgm:pt modelId="{DC4C66B7-9033-4B81-B1B8-DBC22C766366}" type="pres">
      <dgm:prSet presAssocID="{ED68DDBB-5BBB-48EE-A22E-E971CE65FCA0}" presName="sibTrans" presStyleCnt="0"/>
      <dgm:spPr/>
    </dgm:pt>
    <dgm:pt modelId="{F516A657-AE49-47B1-A347-6F9B8D6AB846}" type="pres">
      <dgm:prSet presAssocID="{F51C5024-9CC3-4609-B47A-A8322756B10D}" presName="composite" presStyleCnt="0"/>
      <dgm:spPr/>
    </dgm:pt>
    <dgm:pt modelId="{6636F1E4-4502-470B-B959-31B3BF1B4A48}" type="pres">
      <dgm:prSet presAssocID="{F51C5024-9CC3-4609-B47A-A8322756B10D}" presName="Image" presStyleLbl="bgShp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302DE57-D1B2-48E7-BD2F-D1E626F1437E}" type="pres">
      <dgm:prSet presAssocID="{F51C5024-9CC3-4609-B47A-A8322756B10D}" presName="Parent" presStyleLbl="node0" presStyleIdx="1" presStyleCnt="2">
        <dgm:presLayoutVars>
          <dgm:bulletEnabled val="1"/>
        </dgm:presLayoutVars>
      </dgm:prSet>
      <dgm:spPr/>
    </dgm:pt>
  </dgm:ptLst>
  <dgm:cxnLst>
    <dgm:cxn modelId="{EB8ADF89-5D0E-46D8-80BF-5790CAA688B6}" type="presOf" srcId="{9244A302-2B1A-46DD-A964-33C5438EC6CC}" destId="{51D9F36A-1953-4267-8B84-AE2B6BFD1972}" srcOrd="0" destOrd="0" presId="urn:microsoft.com/office/officeart/2008/layout/BendingPictureCaption"/>
    <dgm:cxn modelId="{78555D93-6088-4F27-9EB8-28F8595318FD}" srcId="{9244A302-2B1A-46DD-A964-33C5438EC6CC}" destId="{F51C5024-9CC3-4609-B47A-A8322756B10D}" srcOrd="1" destOrd="0" parTransId="{109B6931-9C16-4B39-AE0D-9F25A2145DB7}" sibTransId="{8FE1251C-EC04-4958-8971-22EEA88BF9E8}"/>
    <dgm:cxn modelId="{CCD6F29A-7608-4FA2-947F-CD0E8ADAF694}" type="presOf" srcId="{F51C5024-9CC3-4609-B47A-A8322756B10D}" destId="{2302DE57-D1B2-48E7-BD2F-D1E626F1437E}" srcOrd="0" destOrd="0" presId="urn:microsoft.com/office/officeart/2008/layout/BendingPictureCaption"/>
    <dgm:cxn modelId="{7BF02CCD-7F11-4A77-9884-E3917CBAF1A7}" type="presOf" srcId="{D1FABE43-BF15-4887-97CE-791B81843019}" destId="{D2BB9389-6C62-497C-90B7-37499E5A06C5}" srcOrd="0" destOrd="0" presId="urn:microsoft.com/office/officeart/2008/layout/BendingPictureCaption"/>
    <dgm:cxn modelId="{16AA01D6-EBEA-40C9-9A45-A2EFF5C2589C}" srcId="{9244A302-2B1A-46DD-A964-33C5438EC6CC}" destId="{D1FABE43-BF15-4887-97CE-791B81843019}" srcOrd="0" destOrd="0" parTransId="{1D4489B7-BE9D-41D8-AD81-5E30A2316F16}" sibTransId="{ED68DDBB-5BBB-48EE-A22E-E971CE65FCA0}"/>
    <dgm:cxn modelId="{C9F3E85E-61EF-454F-9E98-F8D1E5865254}" type="presParOf" srcId="{51D9F36A-1953-4267-8B84-AE2B6BFD1972}" destId="{9F570FF3-DA01-4FDF-A9E4-C9DD646E1A5E}" srcOrd="0" destOrd="0" presId="urn:microsoft.com/office/officeart/2008/layout/BendingPictureCaption"/>
    <dgm:cxn modelId="{B5FD6284-F29E-4BCA-A689-4A018F12910B}" type="presParOf" srcId="{9F570FF3-DA01-4FDF-A9E4-C9DD646E1A5E}" destId="{53FE2F17-176C-4475-B97C-8B9F25521F35}" srcOrd="0" destOrd="0" presId="urn:microsoft.com/office/officeart/2008/layout/BendingPictureCaption"/>
    <dgm:cxn modelId="{8FED8105-BCB5-4FC1-B1AD-C3A671C050DD}" type="presParOf" srcId="{9F570FF3-DA01-4FDF-A9E4-C9DD646E1A5E}" destId="{D2BB9389-6C62-497C-90B7-37499E5A06C5}" srcOrd="1" destOrd="0" presId="urn:microsoft.com/office/officeart/2008/layout/BendingPictureCaption"/>
    <dgm:cxn modelId="{D3B5E161-923D-4ABA-A0E4-11664714A943}" type="presParOf" srcId="{51D9F36A-1953-4267-8B84-AE2B6BFD1972}" destId="{DC4C66B7-9033-4B81-B1B8-DBC22C766366}" srcOrd="1" destOrd="0" presId="urn:microsoft.com/office/officeart/2008/layout/BendingPictureCaption"/>
    <dgm:cxn modelId="{67487CE8-8D8A-4BD3-80EC-83EAA7282BD9}" type="presParOf" srcId="{51D9F36A-1953-4267-8B84-AE2B6BFD1972}" destId="{F516A657-AE49-47B1-A347-6F9B8D6AB846}" srcOrd="2" destOrd="0" presId="urn:microsoft.com/office/officeart/2008/layout/BendingPictureCaption"/>
    <dgm:cxn modelId="{BC7CCDFF-28BD-4C80-A97E-21A80F2963E6}" type="presParOf" srcId="{F516A657-AE49-47B1-A347-6F9B8D6AB846}" destId="{6636F1E4-4502-470B-B959-31B3BF1B4A48}" srcOrd="0" destOrd="0" presId="urn:microsoft.com/office/officeart/2008/layout/BendingPictureCaption"/>
    <dgm:cxn modelId="{34E93074-7985-472D-8752-3B5F98E10A0A}" type="presParOf" srcId="{F516A657-AE49-47B1-A347-6F9B8D6AB846}" destId="{2302DE57-D1B2-48E7-BD2F-D1E626F1437E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A70E0F-140B-449D-AAA3-ABCA2FE4B332}" type="doc">
      <dgm:prSet loTypeId="list" loCatId="list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FA64E3EE-D98A-4B12-A0D2-AA19BFFF279F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2.1   </a:t>
          </a:r>
          <a:r>
            <a:rPr lang="zh-CN" altLang="en-US"/>
            <a:t>进程</a:t>
          </a:r>
          <a:r>
            <a:rPr lang="zh-CN" altLang="en-US"/>
            <a:t>引入</a:t>
          </a:r>
          <a:r>
            <a:rPr lang="zh-CN" altLang="en-US"/>
            <a:t>的</a:t>
          </a:r>
          <a:r>
            <a:rPr lang="zh-CN" altLang="en-US"/>
            <a:t>原因</a:t>
          </a:r>
          <a:endParaRPr lang="zh-CN" altLang="en-US"/>
        </a:p>
      </dgm:t>
    </dgm:pt>
    <dgm:pt modelId="{DBCA408D-2DF8-4757-9B49-04BCD7FFE71B}" cxnId="{BFFA92FB-9599-46F3-99C0-D876A89A38C4}" type="parTrans">
      <dgm:prSet/>
      <dgm:spPr/>
      <dgm:t>
        <a:bodyPr/>
        <a:lstStyle/>
        <a:p>
          <a:endParaRPr lang="zh-CN" altLang="en-US"/>
        </a:p>
      </dgm:t>
    </dgm:pt>
    <dgm:pt modelId="{E5E72764-9B46-449D-BD92-A4D7677615D3}" cxnId="{BFFA92FB-9599-46F3-99C0-D876A89A38C4}" type="sibTrans">
      <dgm:prSet/>
      <dgm:spPr/>
      <dgm:t>
        <a:bodyPr/>
        <a:lstStyle/>
        <a:p>
          <a:endParaRPr lang="zh-CN" altLang="en-US"/>
        </a:p>
      </dgm:t>
    </dgm:pt>
    <dgm:pt modelId="{616B0A82-5BD1-4D55-A84E-A7E959C41FC6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2</a:t>
          </a:r>
          <a:r>
            <a:rPr lang="en-US"/>
            <a:t>.2   </a:t>
          </a:r>
          <a:r>
            <a:rPr lang="zh-CN"/>
            <a:t>进程</a:t>
          </a:r>
          <a:r>
            <a:rPr lang="zh-CN"/>
            <a:t>的</a:t>
          </a:r>
          <a:r>
            <a:rPr lang="zh-CN"/>
            <a:t>描述</a:t>
          </a:r>
          <a:r>
            <a:rPr lang="zh-CN"/>
            <a:t/>
          </a:r>
          <a:endParaRPr lang="zh-CN"/>
        </a:p>
      </dgm:t>
    </dgm:pt>
    <dgm:pt modelId="{64A59434-DCC9-4D4E-A5ED-74D1F081809F}" cxnId="{8B13D200-6311-4BFF-ADEB-57B89E16A35B}" type="parTrans">
      <dgm:prSet/>
      <dgm:spPr/>
      <dgm:t>
        <a:bodyPr/>
        <a:lstStyle/>
        <a:p>
          <a:endParaRPr lang="zh-CN" altLang="en-US"/>
        </a:p>
      </dgm:t>
    </dgm:pt>
    <dgm:pt modelId="{A2D65862-AC28-4CBB-B1EC-B6FC4D744910}" cxnId="{8B13D200-6311-4BFF-ADEB-57B89E16A35B}" type="sibTrans">
      <dgm:prSet/>
      <dgm:spPr/>
      <dgm:t>
        <a:bodyPr/>
        <a:lstStyle/>
        <a:p>
          <a:endParaRPr lang="zh-CN" altLang="en-US"/>
        </a:p>
      </dgm:t>
    </dgm:pt>
    <dgm:pt modelId="{F784D06D-847A-461D-9A40-DA641895624E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2</a:t>
          </a:r>
          <a:r>
            <a:rPr lang="en-US"/>
            <a:t>.3   </a:t>
          </a:r>
          <a:r>
            <a:rPr lang="zh-CN"/>
            <a:t>进程</a:t>
          </a:r>
          <a:r>
            <a:rPr lang="zh-CN"/>
            <a:t>的</a:t>
          </a:r>
          <a:r>
            <a:rPr lang="zh-CN"/>
            <a:t>控制</a:t>
          </a:r>
          <a:r>
            <a:rPr lang="zh-CN"/>
            <a:t/>
          </a:r>
          <a:endParaRPr lang="zh-CN"/>
        </a:p>
      </dgm:t>
    </dgm:pt>
    <dgm:pt modelId="{C82E8E98-BA16-4A52-8CBE-45ED8F37C43B}" cxnId="{D0653175-D1A7-47F7-96E5-EB468CD27AF6}" type="parTrans">
      <dgm:prSet/>
      <dgm:spPr/>
      <dgm:t>
        <a:bodyPr/>
        <a:lstStyle/>
        <a:p>
          <a:endParaRPr lang="zh-CN" altLang="en-US"/>
        </a:p>
      </dgm:t>
    </dgm:pt>
    <dgm:pt modelId="{E8579837-10A9-4AD4-B5C0-3EE5F5D6254A}" cxnId="{D0653175-D1A7-47F7-96E5-EB468CD27AF6}" type="sibTrans">
      <dgm:prSet/>
      <dgm:spPr/>
      <dgm:t>
        <a:bodyPr/>
        <a:lstStyle/>
        <a:p>
          <a:endParaRPr lang="zh-CN" altLang="en-US"/>
        </a:p>
      </dgm:t>
    </dgm:pt>
    <dgm:pt modelId="{AAC58B7B-DE33-4ECC-B079-7FCB8626DD0F}" type="pres">
      <dgm:prSet presAssocID="{D2A70E0F-140B-449D-AAA3-ABCA2FE4B332}" presName="linear" presStyleCnt="0">
        <dgm:presLayoutVars>
          <dgm:animLvl val="lvl"/>
          <dgm:resizeHandles val="exact"/>
        </dgm:presLayoutVars>
      </dgm:prSet>
      <dgm:spPr/>
    </dgm:pt>
    <dgm:pt modelId="{50CBEF88-E70B-460E-9EF4-2E06E204AFBB}" type="pres">
      <dgm:prSet presAssocID="{FA64E3EE-D98A-4B12-A0D2-AA19BFFF27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A72D31-571A-4188-B805-87BC87B6A02F}" type="pres">
      <dgm:prSet presAssocID="{E5E72764-9B46-449D-BD92-A4D7677615D3}" presName="spacer" presStyleCnt="0"/>
      <dgm:spPr/>
    </dgm:pt>
    <dgm:pt modelId="{0EA0B6B9-7657-4881-ADD3-E1D943398C88}" type="pres">
      <dgm:prSet presAssocID="{616B0A82-5BD1-4D55-A84E-A7E959C41FC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F5089E4-4562-45C8-910C-12A8BE8ABFC4}" type="pres">
      <dgm:prSet presAssocID="{A2D65862-AC28-4CBB-B1EC-B6FC4D744910}" presName="spacer" presStyleCnt="0"/>
      <dgm:spPr/>
    </dgm:pt>
    <dgm:pt modelId="{02E485F8-CC8C-4919-83C3-5ABE02BB4A5F}" type="pres">
      <dgm:prSet presAssocID="{F784D06D-847A-461D-9A40-DA641895624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FFA92FB-9599-46F3-99C0-D876A89A38C4}" srcId="{D2A70E0F-140B-449D-AAA3-ABCA2FE4B332}" destId="{FA64E3EE-D98A-4B12-A0D2-AA19BFFF279F}" srcOrd="0" destOrd="0" parTransId="{DBCA408D-2DF8-4757-9B49-04BCD7FFE71B}" sibTransId="{E5E72764-9B46-449D-BD92-A4D7677615D3}"/>
    <dgm:cxn modelId="{8B13D200-6311-4BFF-ADEB-57B89E16A35B}" srcId="{D2A70E0F-140B-449D-AAA3-ABCA2FE4B332}" destId="{616B0A82-5BD1-4D55-A84E-A7E959C41FC6}" srcOrd="1" destOrd="0" parTransId="{64A59434-DCC9-4D4E-A5ED-74D1F081809F}" sibTransId="{A2D65862-AC28-4CBB-B1EC-B6FC4D744910}"/>
    <dgm:cxn modelId="{D0653175-D1A7-47F7-96E5-EB468CD27AF6}" srcId="{D2A70E0F-140B-449D-AAA3-ABCA2FE4B332}" destId="{F784D06D-847A-461D-9A40-DA641895624E}" srcOrd="2" destOrd="0" parTransId="{C82E8E98-BA16-4A52-8CBE-45ED8F37C43B}" sibTransId="{E8579837-10A9-4AD4-B5C0-3EE5F5D6254A}"/>
    <dgm:cxn modelId="{57837F20-DF77-4F75-99F1-925D22E09917}" type="presOf" srcId="{D2A70E0F-140B-449D-AAA3-ABCA2FE4B332}" destId="{AAC58B7B-DE33-4ECC-B079-7FCB8626DD0F}" srcOrd="0" destOrd="0" presId="urn:microsoft.com/office/officeart/2005/8/layout/vList2"/>
    <dgm:cxn modelId="{15903344-4710-4C5E-ACCC-B3BAD8B3BFF0}" type="presParOf" srcId="{AAC58B7B-DE33-4ECC-B079-7FCB8626DD0F}" destId="{50CBEF88-E70B-460E-9EF4-2E06E204AFBB}" srcOrd="0" destOrd="0" presId="urn:microsoft.com/office/officeart/2005/8/layout/vList2"/>
    <dgm:cxn modelId="{488DE6F0-668C-4C27-84F9-0F60B634381C}" type="presOf" srcId="{FA64E3EE-D98A-4B12-A0D2-AA19BFFF279F}" destId="{50CBEF88-E70B-460E-9EF4-2E06E204AFBB}" srcOrd="0" destOrd="0" presId="urn:microsoft.com/office/officeart/2005/8/layout/vList2"/>
    <dgm:cxn modelId="{5E1B27AE-559E-40D7-943F-90E9A1A03C95}" type="presParOf" srcId="{AAC58B7B-DE33-4ECC-B079-7FCB8626DD0F}" destId="{6EA72D31-571A-4188-B805-87BC87B6A02F}" srcOrd="1" destOrd="0" presId="urn:microsoft.com/office/officeart/2005/8/layout/vList2"/>
    <dgm:cxn modelId="{44EA0612-5CEC-45F2-BC63-137FAB989FD9}" type="presParOf" srcId="{AAC58B7B-DE33-4ECC-B079-7FCB8626DD0F}" destId="{0EA0B6B9-7657-4881-ADD3-E1D943398C88}" srcOrd="2" destOrd="0" presId="urn:microsoft.com/office/officeart/2005/8/layout/vList2"/>
    <dgm:cxn modelId="{642E0A1B-80F2-4EA5-AF91-2EBBE2E0B847}" type="presOf" srcId="{616B0A82-5BD1-4D55-A84E-A7E959C41FC6}" destId="{0EA0B6B9-7657-4881-ADD3-E1D943398C88}" srcOrd="0" destOrd="0" presId="urn:microsoft.com/office/officeart/2005/8/layout/vList2"/>
    <dgm:cxn modelId="{2FAFD2CF-7206-452B-A097-F10AB90AB1ED}" type="presParOf" srcId="{AAC58B7B-DE33-4ECC-B079-7FCB8626DD0F}" destId="{EF5089E4-4562-45C8-910C-12A8BE8ABFC4}" srcOrd="3" destOrd="0" presId="urn:microsoft.com/office/officeart/2005/8/layout/vList2"/>
    <dgm:cxn modelId="{0F4B06FC-F145-408A-9095-606E7ACA2656}" type="presParOf" srcId="{AAC58B7B-DE33-4ECC-B079-7FCB8626DD0F}" destId="{02E485F8-CC8C-4919-83C3-5ABE02BB4A5F}" srcOrd="4" destOrd="0" presId="urn:microsoft.com/office/officeart/2005/8/layout/vList2"/>
    <dgm:cxn modelId="{EA426352-54A8-450C-938F-A420A50B4CEB}" type="presOf" srcId="{F784D06D-847A-461D-9A40-DA641895624E}" destId="{02E485F8-CC8C-4919-83C3-5ABE02BB4A5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EE88F5-F5FC-4AC5-8E37-F3CBF0BEBF5E}" type="doc">
      <dgm:prSet loTypeId="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A1E851FC-FEDF-4E36-B529-E2D8FCEB5C02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dirty="0">
              <a:solidFill>
                <a:schemeClr val="tx1"/>
              </a:solidFill>
            </a:rPr>
            <a:t>程序</a:t>
          </a:r>
          <a:r>
            <a:rPr lang="en-US" altLang="zh-CN" sz="2000" b="1" dirty="0">
              <a:solidFill>
                <a:schemeClr val="tx1"/>
              </a:solidFill>
            </a:rPr>
            <a:t>A</a:t>
          </a:r>
          <a:r>
            <a:rPr lang="en-US" altLang="zh-CN" sz="2000" b="1" dirty="0">
              <a:solidFill>
                <a:schemeClr val="tx1"/>
              </a:solidFill>
            </a:rPr>
            <a:t/>
          </a:r>
          <a:endParaRPr lang="en-US" altLang="zh-CN" sz="2000" b="1" dirty="0">
            <a:solidFill>
              <a:schemeClr val="tx1"/>
            </a:solidFill>
          </a:endParaRPr>
        </a:p>
      </dgm:t>
    </dgm:pt>
    <dgm:pt modelId="{56A88631-7254-4C34-84FE-2E7E5BFAF776}" cxnId="{A744B3F2-596A-4B74-AFC1-FD75BE8A61E9}" type="parTrans">
      <dgm:prSet/>
      <dgm:spPr/>
      <dgm:t>
        <a:bodyPr/>
        <a:lstStyle/>
        <a:p>
          <a:endParaRPr lang="zh-CN" altLang="en-US"/>
        </a:p>
      </dgm:t>
    </dgm:pt>
    <dgm:pt modelId="{F373E1C4-ABA6-461A-94CB-3C5B9FB02FEA}" cxnId="{A744B3F2-596A-4B74-AFC1-FD75BE8A61E9}" type="sibTrans">
      <dgm:prSet/>
      <dgm:spPr/>
      <dgm:t>
        <a:bodyPr/>
        <a:lstStyle/>
        <a:p>
          <a:endParaRPr lang="zh-CN" altLang="en-US"/>
        </a:p>
      </dgm:t>
    </dgm:pt>
    <dgm:pt modelId="{65487444-CFC9-4FAD-A6FD-685FBFCEE5DB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2400" dirty="0">
              <a:latin typeface="Times New Roman" panose="02020603050405020304" charset="0"/>
              <a:cs typeface="Times New Roman" panose="02020603050405020304" charset="0"/>
            </a:rPr>
            <a:t>n=n+1</a:t>
          </a:r>
          <a:r>
            <a:rPr lang="zh-CN" altLang="en-US" sz="2400" dirty="0">
              <a:latin typeface="Times New Roman" panose="02020603050405020304" charset="0"/>
              <a:cs typeface="Times New Roman" panose="02020603050405020304" charset="0"/>
            </a:rPr>
            <a:t/>
          </a:r>
          <a:endParaRPr lang="zh-CN" altLang="en-US" sz="2400" dirty="0">
            <a:latin typeface="Times New Roman" panose="02020603050405020304" charset="0"/>
            <a:cs typeface="Times New Roman" panose="02020603050405020304" charset="0"/>
          </a:endParaRPr>
        </a:p>
      </dgm:t>
    </dgm:pt>
    <dgm:pt modelId="{AA6C6881-0BD5-4B19-9866-721DF411BDF6}" cxnId="{2632FA8C-C25A-4C2C-B722-A452B9ED17AE}" type="parTrans">
      <dgm:prSet/>
      <dgm:spPr/>
      <dgm:t>
        <a:bodyPr/>
        <a:lstStyle/>
        <a:p>
          <a:endParaRPr lang="zh-CN" altLang="en-US"/>
        </a:p>
      </dgm:t>
    </dgm:pt>
    <dgm:pt modelId="{A25C481E-1343-46B5-84B6-272AD17E9F5C}" cxnId="{2632FA8C-C25A-4C2C-B722-A452B9ED17AE}" type="sibTrans">
      <dgm:prSet/>
      <dgm:spPr/>
      <dgm:t>
        <a:bodyPr/>
        <a:lstStyle/>
        <a:p>
          <a:endParaRPr lang="zh-CN" altLang="en-US"/>
        </a:p>
      </dgm:t>
    </dgm:pt>
    <dgm:pt modelId="{E62674F0-91EA-45FE-8F62-CA2EFC7A21B4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dirty="0">
              <a:solidFill>
                <a:schemeClr val="tx1"/>
              </a:solidFill>
            </a:rPr>
            <a:t>程序</a:t>
          </a:r>
          <a:r>
            <a:rPr lang="en-US" altLang="zh-CN" sz="2000" b="1" dirty="0">
              <a:solidFill>
                <a:schemeClr val="tx1"/>
              </a:solidFill>
            </a:rPr>
            <a:t>B</a:t>
          </a:r>
          <a:r>
            <a:rPr lang="en-US" altLang="zh-CN" sz="2000" b="1" dirty="0">
              <a:solidFill>
                <a:schemeClr val="tx1"/>
              </a:solidFill>
            </a:rPr>
            <a:t/>
          </a:r>
          <a:endParaRPr lang="en-US" altLang="zh-CN" sz="2000" b="1" dirty="0">
            <a:solidFill>
              <a:schemeClr val="tx1"/>
            </a:solidFill>
          </a:endParaRPr>
        </a:p>
      </dgm:t>
    </dgm:pt>
    <dgm:pt modelId="{C1039ED7-14E1-4689-8B15-9525C4D63721}" cxnId="{8C3DFA8D-E5E5-4770-8024-23319D2483DB}" type="parTrans">
      <dgm:prSet/>
      <dgm:spPr/>
      <dgm:t>
        <a:bodyPr/>
        <a:lstStyle/>
        <a:p>
          <a:endParaRPr lang="zh-CN" altLang="en-US"/>
        </a:p>
      </dgm:t>
    </dgm:pt>
    <dgm:pt modelId="{D4289D31-FFC3-4D1B-8B41-672ECD797634}" cxnId="{8C3DFA8D-E5E5-4770-8024-23319D2483DB}" type="sibTrans">
      <dgm:prSet/>
      <dgm:spPr/>
      <dgm:t>
        <a:bodyPr/>
        <a:lstStyle/>
        <a:p>
          <a:endParaRPr lang="zh-CN" altLang="en-US"/>
        </a:p>
      </dgm:t>
    </dgm:pt>
    <dgm:pt modelId="{D777243A-BA20-463E-8BF9-69B2F94818C8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2400" dirty="0">
              <a:latin typeface="Times New Roman" panose="02020603050405020304" charset="0"/>
              <a:cs typeface="Times New Roman" panose="02020603050405020304" charset="0"/>
            </a:rPr>
            <a:t>print(n)</a:t>
          </a:r>
          <a:r>
            <a:rPr lang="zh-CN" altLang="en-US" sz="2400" dirty="0">
              <a:latin typeface="Times New Roman" panose="02020603050405020304" charset="0"/>
              <a:cs typeface="Times New Roman" panose="02020603050405020304" charset="0"/>
            </a:rPr>
            <a:t/>
          </a:r>
          <a:endParaRPr lang="zh-CN" altLang="en-US" sz="2400" dirty="0">
            <a:latin typeface="Times New Roman" panose="02020603050405020304" charset="0"/>
            <a:cs typeface="Times New Roman" panose="02020603050405020304" charset="0"/>
          </a:endParaRPr>
        </a:p>
      </dgm:t>
    </dgm:pt>
    <dgm:pt modelId="{136C2ECE-6B4E-4FDC-8453-2B3A23D23266}" cxnId="{A4509D4B-14E1-4A23-9AE7-E0523119F509}" type="parTrans">
      <dgm:prSet/>
      <dgm:spPr/>
      <dgm:t>
        <a:bodyPr/>
        <a:lstStyle/>
        <a:p>
          <a:endParaRPr lang="zh-CN" altLang="en-US"/>
        </a:p>
      </dgm:t>
    </dgm:pt>
    <dgm:pt modelId="{CA84F206-ECF1-4FCC-8A57-6DFE3A0513A0}" cxnId="{A4509D4B-14E1-4A23-9AE7-E0523119F509}" type="sibTrans">
      <dgm:prSet/>
      <dgm:spPr/>
      <dgm:t>
        <a:bodyPr/>
        <a:lstStyle/>
        <a:p>
          <a:endParaRPr lang="zh-CN" altLang="en-US"/>
        </a:p>
      </dgm:t>
    </dgm:pt>
    <dgm:pt modelId="{E2891642-E1D5-464E-8FCF-6AA8CDA02ED8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2400" dirty="0">
              <a:latin typeface="Times New Roman" panose="02020603050405020304" charset="0"/>
              <a:cs typeface="Times New Roman" panose="02020603050405020304" charset="0"/>
            </a:rPr>
            <a:t>n=0</a:t>
          </a:r>
          <a:r>
            <a:rPr lang="en-US" altLang="zh-CN" sz="2400" dirty="0">
              <a:latin typeface="Times New Roman" panose="02020603050405020304" charset="0"/>
              <a:cs typeface="Times New Roman" panose="02020603050405020304" charset="0"/>
            </a:rPr>
            <a:t/>
          </a:r>
          <a:endParaRPr lang="en-US" altLang="zh-CN" sz="2400" dirty="0">
            <a:latin typeface="Times New Roman" panose="02020603050405020304" charset="0"/>
            <a:cs typeface="Times New Roman" panose="02020603050405020304" charset="0"/>
          </a:endParaRPr>
        </a:p>
      </dgm:t>
    </dgm:pt>
    <dgm:pt modelId="{B0883B33-46DD-410E-8594-950F199093BF}" cxnId="{20FBABC7-D000-4D50-A9D3-CAD7233033F8}" type="parTrans">
      <dgm:prSet/>
      <dgm:spPr/>
    </dgm:pt>
    <dgm:pt modelId="{4DD4E5CF-D2F4-4463-A5F8-64B714098BE8}" cxnId="{20FBABC7-D000-4D50-A9D3-CAD7233033F8}" type="sibTrans">
      <dgm:prSet/>
      <dgm:spPr/>
    </dgm:pt>
    <dgm:pt modelId="{B910AD6C-ACBC-414C-BFB5-92AF614B5624}" type="pres">
      <dgm:prSet presAssocID="{6DEE88F5-F5FC-4AC5-8E37-F3CBF0BEBF5E}" presName="Name0" presStyleCnt="0">
        <dgm:presLayoutVars>
          <dgm:dir/>
          <dgm:animLvl val="lvl"/>
          <dgm:resizeHandles val="exact"/>
        </dgm:presLayoutVars>
      </dgm:prSet>
      <dgm:spPr/>
    </dgm:pt>
    <dgm:pt modelId="{EFAFD77E-4E6E-482C-BBD0-1D588C317BFF}" type="pres">
      <dgm:prSet presAssocID="{A1E851FC-FEDF-4E36-B529-E2D8FCEB5C02}" presName="composite" presStyleCnt="0"/>
      <dgm:spPr/>
    </dgm:pt>
    <dgm:pt modelId="{0F988B79-15DF-4E17-A791-FA4E67622125}" type="pres">
      <dgm:prSet presAssocID="{A1E851FC-FEDF-4E36-B529-E2D8FCEB5C0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22701865-DB26-4072-986D-DA5815E73FDA}" type="pres">
      <dgm:prSet presAssocID="{A1E851FC-FEDF-4E36-B529-E2D8FCEB5C02}" presName="desTx" presStyleLbl="alignAccFollowNode1" presStyleIdx="0" presStyleCnt="2" custScaleY="100000">
        <dgm:presLayoutVars>
          <dgm:bulletEnabled val="1"/>
        </dgm:presLayoutVars>
      </dgm:prSet>
      <dgm:spPr/>
    </dgm:pt>
    <dgm:pt modelId="{1CD3A291-9BE8-413D-822B-E0633991B9CC}" type="pres">
      <dgm:prSet presAssocID="{F373E1C4-ABA6-461A-94CB-3C5B9FB02FEA}" presName="space" presStyleCnt="0"/>
      <dgm:spPr/>
    </dgm:pt>
    <dgm:pt modelId="{E1DF88AE-231A-4BE5-A759-6AD16485D088}" type="pres">
      <dgm:prSet presAssocID="{E62674F0-91EA-45FE-8F62-CA2EFC7A21B4}" presName="composite" presStyleCnt="0"/>
      <dgm:spPr/>
    </dgm:pt>
    <dgm:pt modelId="{C23A06A2-2094-41A9-96EE-62DBD847AB56}" type="pres">
      <dgm:prSet presAssocID="{E62674F0-91EA-45FE-8F62-CA2EFC7A21B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1CF78051-0891-4E69-9694-E2EC85ACE085}" type="pres">
      <dgm:prSet presAssocID="{E62674F0-91EA-45FE-8F62-CA2EFC7A21B4}" presName="desTx" presStyleLbl="alignAccFollowNode1" presStyleIdx="1" presStyleCnt="2" custScaleY="100000">
        <dgm:presLayoutVars>
          <dgm:bulletEnabled val="1"/>
        </dgm:presLayoutVars>
      </dgm:prSet>
      <dgm:spPr/>
    </dgm:pt>
  </dgm:ptLst>
  <dgm:cxnLst>
    <dgm:cxn modelId="{A744B3F2-596A-4B74-AFC1-FD75BE8A61E9}" srcId="{6DEE88F5-F5FC-4AC5-8E37-F3CBF0BEBF5E}" destId="{A1E851FC-FEDF-4E36-B529-E2D8FCEB5C02}" srcOrd="0" destOrd="0" parTransId="{56A88631-7254-4C34-84FE-2E7E5BFAF776}" sibTransId="{F373E1C4-ABA6-461A-94CB-3C5B9FB02FEA}"/>
    <dgm:cxn modelId="{2632FA8C-C25A-4C2C-B722-A452B9ED17AE}" srcId="{A1E851FC-FEDF-4E36-B529-E2D8FCEB5C02}" destId="{65487444-CFC9-4FAD-A6FD-685FBFCEE5DB}" srcOrd="0" destOrd="0" parTransId="{AA6C6881-0BD5-4B19-9866-721DF411BDF6}" sibTransId="{A25C481E-1343-46B5-84B6-272AD17E9F5C}"/>
    <dgm:cxn modelId="{8C3DFA8D-E5E5-4770-8024-23319D2483DB}" srcId="{6DEE88F5-F5FC-4AC5-8E37-F3CBF0BEBF5E}" destId="{E62674F0-91EA-45FE-8F62-CA2EFC7A21B4}" srcOrd="1" destOrd="0" parTransId="{C1039ED7-14E1-4689-8B15-9525C4D63721}" sibTransId="{D4289D31-FFC3-4D1B-8B41-672ECD797634}"/>
    <dgm:cxn modelId="{A4509D4B-14E1-4A23-9AE7-E0523119F509}" srcId="{E62674F0-91EA-45FE-8F62-CA2EFC7A21B4}" destId="{D777243A-BA20-463E-8BF9-69B2F94818C8}" srcOrd="0" destOrd="1" parTransId="{136C2ECE-6B4E-4FDC-8453-2B3A23D23266}" sibTransId="{CA84F206-ECF1-4FCC-8A57-6DFE3A0513A0}"/>
    <dgm:cxn modelId="{20FBABC7-D000-4D50-A9D3-CAD7233033F8}" srcId="{E62674F0-91EA-45FE-8F62-CA2EFC7A21B4}" destId="{E2891642-E1D5-464E-8FCF-6AA8CDA02ED8}" srcOrd="1" destOrd="1" parTransId="{B0883B33-46DD-410E-8594-950F199093BF}" sibTransId="{4DD4E5CF-D2F4-4463-A5F8-64B714098BE8}"/>
    <dgm:cxn modelId="{1F19DFA1-751B-4398-B4F8-F70549732B95}" type="presOf" srcId="{6DEE88F5-F5FC-4AC5-8E37-F3CBF0BEBF5E}" destId="{B910AD6C-ACBC-414C-BFB5-92AF614B5624}" srcOrd="0" destOrd="0" presId="urn:microsoft.com/office/officeart/2005/8/layout/hList1"/>
    <dgm:cxn modelId="{F0942DC0-3BEA-47BC-A765-F540648E1F29}" type="presParOf" srcId="{B910AD6C-ACBC-414C-BFB5-92AF614B5624}" destId="{EFAFD77E-4E6E-482C-BBD0-1D588C317BFF}" srcOrd="0" destOrd="0" presId="urn:microsoft.com/office/officeart/2005/8/layout/hList1"/>
    <dgm:cxn modelId="{A9F179CF-DF66-47CE-A2EA-0BE0E3348816}" type="presParOf" srcId="{EFAFD77E-4E6E-482C-BBD0-1D588C317BFF}" destId="{0F988B79-15DF-4E17-A791-FA4E67622125}" srcOrd="0" destOrd="0" presId="urn:microsoft.com/office/officeart/2005/8/layout/hList1"/>
    <dgm:cxn modelId="{874951FE-20BE-4C80-91BA-6E7E1FAD2670}" type="presOf" srcId="{A1E851FC-FEDF-4E36-B529-E2D8FCEB5C02}" destId="{0F988B79-15DF-4E17-A791-FA4E67622125}" srcOrd="0" destOrd="0" presId="urn:microsoft.com/office/officeart/2005/8/layout/hList1"/>
    <dgm:cxn modelId="{AA6BA954-2D69-463B-B0E0-3768CA73D5B2}" type="presParOf" srcId="{EFAFD77E-4E6E-482C-BBD0-1D588C317BFF}" destId="{22701865-DB26-4072-986D-DA5815E73FDA}" srcOrd="1" destOrd="0" presId="urn:microsoft.com/office/officeart/2005/8/layout/hList1"/>
    <dgm:cxn modelId="{A3DEB12F-B6C7-4112-A55A-84C46F44DE08}" type="presOf" srcId="{65487444-CFC9-4FAD-A6FD-685FBFCEE5DB}" destId="{22701865-DB26-4072-986D-DA5815E73FDA}" srcOrd="0" destOrd="0" presId="urn:microsoft.com/office/officeart/2005/8/layout/hList1"/>
    <dgm:cxn modelId="{7CFA2A34-F123-43FF-A5CE-CCC685F9EBFD}" type="presParOf" srcId="{B910AD6C-ACBC-414C-BFB5-92AF614B5624}" destId="{1CD3A291-9BE8-413D-822B-E0633991B9CC}" srcOrd="1" destOrd="0" presId="urn:microsoft.com/office/officeart/2005/8/layout/hList1"/>
    <dgm:cxn modelId="{4D2D8459-4717-4B52-8575-AA9419A5A664}" type="presParOf" srcId="{B910AD6C-ACBC-414C-BFB5-92AF614B5624}" destId="{E1DF88AE-231A-4BE5-A759-6AD16485D088}" srcOrd="2" destOrd="0" presId="urn:microsoft.com/office/officeart/2005/8/layout/hList1"/>
    <dgm:cxn modelId="{3718A610-6A3A-44F5-AF08-41A55AC8B5EC}" type="presParOf" srcId="{E1DF88AE-231A-4BE5-A759-6AD16485D088}" destId="{C23A06A2-2094-41A9-96EE-62DBD847AB56}" srcOrd="0" destOrd="2" presId="urn:microsoft.com/office/officeart/2005/8/layout/hList1"/>
    <dgm:cxn modelId="{E1B853B7-7B75-444D-8992-56F87CFA9A67}" type="presOf" srcId="{E62674F0-91EA-45FE-8F62-CA2EFC7A21B4}" destId="{C23A06A2-2094-41A9-96EE-62DBD847AB56}" srcOrd="0" destOrd="0" presId="urn:microsoft.com/office/officeart/2005/8/layout/hList1"/>
    <dgm:cxn modelId="{9C76A64E-DF81-4776-822F-2EACA44AD40E}" type="presParOf" srcId="{E1DF88AE-231A-4BE5-A759-6AD16485D088}" destId="{1CF78051-0891-4E69-9694-E2EC85ACE085}" srcOrd="1" destOrd="2" presId="urn:microsoft.com/office/officeart/2005/8/layout/hList1"/>
    <dgm:cxn modelId="{33DA7889-33C2-441F-940D-1DDFD1D289F3}" type="presOf" srcId="{D777243A-BA20-463E-8BF9-69B2F94818C8}" destId="{1CF78051-0891-4E69-9694-E2EC85ACE085}" srcOrd="0" destOrd="0" presId="urn:microsoft.com/office/officeart/2005/8/layout/hList1"/>
    <dgm:cxn modelId="{DBAB9F92-8C2D-47F9-B2D3-BAD7E05E1F84}" type="presOf" srcId="{E2891642-E1D5-464E-8FCF-6AA8CDA02ED8}" destId="{1CF78051-0891-4E69-9694-E2EC85ACE085}" srcOrd="0" destOrd="1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212AAB1-67DA-41BF-850D-FB5D1046B7C3}" type="doc">
      <dgm:prSet loTypeId="process" loCatId="process" qsTypeId="urn:microsoft.com/office/officeart/2005/8/quickstyle/simple1" qsCatId="simple" csTypeId="urn:microsoft.com/office/officeart/2005/8/colors/accent1_2" csCatId="accent1" phldr="1"/>
      <dgm:spPr/>
    </dgm:pt>
    <dgm:pt modelId="{F5043169-7B7A-4BE3-A12F-46BAB96AFA0C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dirty="0" err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PA:n</a:t>
          </a:r>
          <a:r>
            <a: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=n+1</a:t>
          </a:r>
          <a:r>
            <a:rPr lang="zh-CN" altLang="en-US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/>
          </a:r>
          <a:endParaRPr lang="zh-CN" altLang="en-US" sz="1800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gm:t>
    </dgm:pt>
    <dgm:pt modelId="{D551533A-83F8-4E15-9268-9B83429EC2E9}" cxnId="{BAD74D16-16F4-47F4-8944-D085E4173A8B}" type="parTrans">
      <dgm:prSet/>
      <dgm:spPr/>
      <dgm:t>
        <a:bodyPr/>
        <a:lstStyle/>
        <a:p>
          <a:endParaRPr lang="zh-CN" altLang="en-US"/>
        </a:p>
      </dgm:t>
    </dgm:pt>
    <dgm:pt modelId="{E1DC356B-740C-4C21-A70C-CAE2735F8C5C}" cxnId="{BAD74D16-16F4-47F4-8944-D085E4173A8B}" type="sibTrans">
      <dgm:prSet/>
      <dgm:spPr/>
      <dgm:t>
        <a:bodyPr/>
        <a:lstStyle/>
        <a:p>
          <a:endParaRPr lang="zh-CN" altLang="en-US"/>
        </a:p>
      </dgm:t>
    </dgm:pt>
    <dgm:pt modelId="{5EC4FAFA-8F17-407C-ABA4-B7857DDB548B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n+1</a:t>
          </a:r>
          <a:r>
            <a: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/>
          </a:r>
          <a:endParaRPr lang="en-US" altLang="zh-CN" sz="1800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gm:t>
    </dgm:pt>
    <dgm:pt modelId="{2BCBEB9D-4A1B-4F9B-8F3D-64319E9F85CD}" cxnId="{936F8DD5-1D96-4B4A-A92A-1C7A6A5F15B6}" type="parTrans">
      <dgm:prSet/>
      <dgm:spPr/>
    </dgm:pt>
    <dgm:pt modelId="{83B1E4A5-B0EE-4A3F-9215-31FD79D6B06A}" cxnId="{936F8DD5-1D96-4B4A-A92A-1C7A6A5F15B6}" type="sibTrans">
      <dgm:prSet/>
      <dgm:spPr/>
    </dgm:pt>
    <dgm:pt modelId="{ECDAB1D5-9B81-48EF-8F13-3D21B1392E6E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PB: print(n)</a:t>
          </a:r>
          <a:r>
            <a:rPr lang="zh-CN" altLang="en-US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/>
          </a:r>
          <a:endParaRPr lang="zh-CN" altLang="en-US" sz="1800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gm:t>
    </dgm:pt>
    <dgm:pt modelId="{D132EA2C-65C7-44B5-A0D6-C923CE3BA6DF}" cxnId="{07BBE99B-C118-44C3-9F0D-E72CBE5C1FB0}" type="parTrans">
      <dgm:prSet/>
      <dgm:spPr/>
      <dgm:t>
        <a:bodyPr/>
        <a:lstStyle/>
        <a:p>
          <a:endParaRPr lang="zh-CN" altLang="en-US"/>
        </a:p>
      </dgm:t>
    </dgm:pt>
    <dgm:pt modelId="{171FB3F0-A48D-42F8-8EF2-83D0E2ECC6BA}" cxnId="{07BBE99B-C118-44C3-9F0D-E72CBE5C1FB0}" type="sibTrans">
      <dgm:prSet/>
      <dgm:spPr/>
      <dgm:t>
        <a:bodyPr/>
        <a:lstStyle/>
        <a:p>
          <a:endParaRPr lang="zh-CN" altLang="en-US"/>
        </a:p>
      </dgm:t>
    </dgm:pt>
    <dgm:pt modelId="{5749FA09-8BE9-4F7C-927C-DF6DF33EB6DD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n+1</a:t>
          </a:r>
          <a:r>
            <a: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/>
          </a:r>
          <a:endParaRPr lang="en-US" altLang="zh-CN" sz="1800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gm:t>
    </dgm:pt>
    <dgm:pt modelId="{883D9412-4540-44BF-A7A8-B0D30713104A}" cxnId="{B7C6B1AB-F9C6-4DB3-8F69-AB42B8301287}" type="parTrans">
      <dgm:prSet/>
      <dgm:spPr/>
    </dgm:pt>
    <dgm:pt modelId="{E3F8E11B-2A79-4D59-8603-9178AE3F15C6}" cxnId="{B7C6B1AB-F9C6-4DB3-8F69-AB42B8301287}" type="sibTrans">
      <dgm:prSet/>
      <dgm:spPr/>
    </dgm:pt>
    <dgm:pt modelId="{83C997CB-344E-4055-BD6A-6268151C7BAD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PB: n=0</a:t>
          </a:r>
          <a:r>
            <a:rPr lang="zh-CN" altLang="en-US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/>
          </a:r>
          <a:endParaRPr lang="zh-CN" altLang="en-US" sz="1800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gm:t>
    </dgm:pt>
    <dgm:pt modelId="{8E8460EE-3369-421F-B9A7-3CFFB0A53810}" cxnId="{CF2D664E-F9B3-4974-AD39-F29CFDF725B2}" type="parTrans">
      <dgm:prSet/>
      <dgm:spPr/>
      <dgm:t>
        <a:bodyPr/>
        <a:lstStyle/>
        <a:p>
          <a:endParaRPr lang="zh-CN" altLang="en-US"/>
        </a:p>
      </dgm:t>
    </dgm:pt>
    <dgm:pt modelId="{156A37FA-A9C7-4290-8469-C58F0AF9E984}" cxnId="{CF2D664E-F9B3-4974-AD39-F29CFDF725B2}" type="sibTrans">
      <dgm:prSet/>
      <dgm:spPr/>
      <dgm:t>
        <a:bodyPr/>
        <a:lstStyle/>
        <a:p>
          <a:endParaRPr lang="zh-CN" altLang="en-US"/>
        </a:p>
      </dgm:t>
    </dgm:pt>
    <dgm:pt modelId="{2DFBCACA-0779-431C-BEC1-2DE1990918E3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0</a:t>
          </a:r>
          <a:r>
            <a: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/>
          </a:r>
          <a:endParaRPr lang="en-US" altLang="zh-CN" sz="1800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gm:t>
    </dgm:pt>
    <dgm:pt modelId="{F32FA0BF-F47B-4B3B-B39F-8E53BAC431AD}" cxnId="{61FAF56B-DBD0-4A75-8D3B-C0F263A99EA3}" type="parTrans">
      <dgm:prSet/>
      <dgm:spPr/>
    </dgm:pt>
    <dgm:pt modelId="{A5C35170-0294-46CD-A30B-B0E2519E42B7}" cxnId="{61FAF56B-DBD0-4A75-8D3B-C0F263A99EA3}" type="sibTrans">
      <dgm:prSet/>
      <dgm:spPr/>
    </dgm:pt>
    <dgm:pt modelId="{D92EFA95-6DF6-4686-A073-2E1EE833721E}" type="pres">
      <dgm:prSet presAssocID="{3212AAB1-67DA-41BF-850D-FB5D1046B7C3}" presName="outerComposite" presStyleCnt="0">
        <dgm:presLayoutVars>
          <dgm:chMax val="5"/>
          <dgm:dir/>
          <dgm:resizeHandles val="exact"/>
        </dgm:presLayoutVars>
      </dgm:prSet>
      <dgm:spPr/>
    </dgm:pt>
    <dgm:pt modelId="{CB088ABD-76C6-4557-8712-F95C9556503B}" type="pres">
      <dgm:prSet presAssocID="{3212AAB1-67DA-41BF-850D-FB5D1046B7C3}" presName="dummyMaxCanvas" presStyleCnt="0">
        <dgm:presLayoutVars/>
      </dgm:prSet>
      <dgm:spPr/>
    </dgm:pt>
    <dgm:pt modelId="{B06B02CB-D8F1-42DA-BB29-B7BCB41D2E7D}" type="pres">
      <dgm:prSet presAssocID="{3212AAB1-67DA-41BF-850D-FB5D1046B7C3}" presName="ThreeNodes_1" presStyleLbl="node1" presStyleIdx="0" presStyleCnt="3">
        <dgm:presLayoutVars>
          <dgm:bulletEnabled val="1"/>
        </dgm:presLayoutVars>
      </dgm:prSet>
      <dgm:spPr/>
    </dgm:pt>
    <dgm:pt modelId="{C94FDB9B-A849-42F5-988F-A781C43E38C7}" type="pres">
      <dgm:prSet presAssocID="{3212AAB1-67DA-41BF-850D-FB5D1046B7C3}" presName="ThreeNodes_2" presStyleLbl="node1" presStyleIdx="1" presStyleCnt="3">
        <dgm:presLayoutVars>
          <dgm:bulletEnabled val="1"/>
        </dgm:presLayoutVars>
      </dgm:prSet>
      <dgm:spPr/>
    </dgm:pt>
    <dgm:pt modelId="{D0CE6721-FC6C-485C-9FD8-EF3067707688}" type="pres">
      <dgm:prSet presAssocID="{3212AAB1-67DA-41BF-850D-FB5D1046B7C3}" presName="ThreeNodes_3" presStyleLbl="node1" presStyleIdx="2" presStyleCnt="3">
        <dgm:presLayoutVars>
          <dgm:bulletEnabled val="1"/>
        </dgm:presLayoutVars>
      </dgm:prSet>
      <dgm:spPr/>
    </dgm:pt>
    <dgm:pt modelId="{34B64AFF-45DD-4EA2-BE54-839D4CD90017}" type="pres">
      <dgm:prSet presAssocID="{3212AAB1-67DA-41BF-850D-FB5D1046B7C3}" presName="ThreeConn_1-2" presStyleLbl="fgAccFollowNode1" presStyleIdx="0" presStyleCnt="2">
        <dgm:presLayoutVars>
          <dgm:bulletEnabled val="1"/>
        </dgm:presLayoutVars>
      </dgm:prSet>
      <dgm:spPr/>
    </dgm:pt>
    <dgm:pt modelId="{961327C5-F32C-40C5-B0DB-CA6A3942B1A6}" type="pres">
      <dgm:prSet presAssocID="{3212AAB1-67DA-41BF-850D-FB5D1046B7C3}" presName="ThreeConn_2-3" presStyleLbl="fgAccFollowNode1" presStyleIdx="1" presStyleCnt="2">
        <dgm:presLayoutVars>
          <dgm:bulletEnabled val="1"/>
        </dgm:presLayoutVars>
      </dgm:prSet>
      <dgm:spPr/>
    </dgm:pt>
    <dgm:pt modelId="{BD07EF7B-319E-4687-9DA2-844DD30ED3F0}" type="pres">
      <dgm:prSet presAssocID="{3212AAB1-67DA-41BF-850D-FB5D1046B7C3}" presName="ThreeNodes_1_text" presStyleCnt="0">
        <dgm:presLayoutVars>
          <dgm:bulletEnabled val="1"/>
        </dgm:presLayoutVars>
      </dgm:prSet>
      <dgm:spPr/>
    </dgm:pt>
    <dgm:pt modelId="{4975C72F-3A07-4A84-8ADA-41F9B13877B3}" type="pres">
      <dgm:prSet presAssocID="{3212AAB1-67DA-41BF-850D-FB5D1046B7C3}" presName="ThreeNodes_2_text" presStyleCnt="0">
        <dgm:presLayoutVars>
          <dgm:bulletEnabled val="1"/>
        </dgm:presLayoutVars>
      </dgm:prSet>
      <dgm:spPr/>
    </dgm:pt>
    <dgm:pt modelId="{89CFE5B5-BA41-44F2-AD44-0859C753435C}" type="pres">
      <dgm:prSet presAssocID="{3212AAB1-67DA-41BF-850D-FB5D1046B7C3}" presName="ThreeNodes_3_text" presStyleCnt="0">
        <dgm:presLayoutVars>
          <dgm:bulletEnabled val="1"/>
        </dgm:presLayoutVars>
      </dgm:prSet>
      <dgm:spPr/>
    </dgm:pt>
  </dgm:ptLst>
  <dgm:cxnLst>
    <dgm:cxn modelId="{BAD74D16-16F4-47F4-8944-D085E4173A8B}" srcId="{3212AAB1-67DA-41BF-850D-FB5D1046B7C3}" destId="{F5043169-7B7A-4BE3-A12F-46BAB96AFA0C}" srcOrd="0" destOrd="0" parTransId="{D551533A-83F8-4E15-9268-9B83429EC2E9}" sibTransId="{E1DC356B-740C-4C21-A70C-CAE2735F8C5C}"/>
    <dgm:cxn modelId="{936F8DD5-1D96-4B4A-A92A-1C7A6A5F15B6}" srcId="{F5043169-7B7A-4BE3-A12F-46BAB96AFA0C}" destId="{5EC4FAFA-8F17-407C-ABA4-B7857DDB548B}" srcOrd="0" destOrd="0" parTransId="{2BCBEB9D-4A1B-4F9B-8F3D-64319E9F85CD}" sibTransId="{83B1E4A5-B0EE-4A3F-9215-31FD79D6B06A}"/>
    <dgm:cxn modelId="{07BBE99B-C118-44C3-9F0D-E72CBE5C1FB0}" srcId="{3212AAB1-67DA-41BF-850D-FB5D1046B7C3}" destId="{ECDAB1D5-9B81-48EF-8F13-3D21B1392E6E}" srcOrd="1" destOrd="0" parTransId="{D132EA2C-65C7-44B5-A0D6-C923CE3BA6DF}" sibTransId="{171FB3F0-A48D-42F8-8EF2-83D0E2ECC6BA}"/>
    <dgm:cxn modelId="{B7C6B1AB-F9C6-4DB3-8F69-AB42B8301287}" srcId="{ECDAB1D5-9B81-48EF-8F13-3D21B1392E6E}" destId="{5749FA09-8BE9-4F7C-927C-DF6DF33EB6DD}" srcOrd="0" destOrd="1" parTransId="{883D9412-4540-44BF-A7A8-B0D30713104A}" sibTransId="{E3F8E11B-2A79-4D59-8603-9178AE3F15C6}"/>
    <dgm:cxn modelId="{CF2D664E-F9B3-4974-AD39-F29CFDF725B2}" srcId="{3212AAB1-67DA-41BF-850D-FB5D1046B7C3}" destId="{83C997CB-344E-4055-BD6A-6268151C7BAD}" srcOrd="2" destOrd="0" parTransId="{8E8460EE-3369-421F-B9A7-3CFFB0A53810}" sibTransId="{156A37FA-A9C7-4290-8469-C58F0AF9E984}"/>
    <dgm:cxn modelId="{61FAF56B-DBD0-4A75-8D3B-C0F263A99EA3}" srcId="{83C997CB-344E-4055-BD6A-6268151C7BAD}" destId="{2DFBCACA-0779-431C-BEC1-2DE1990918E3}" srcOrd="0" destOrd="2" parTransId="{F32FA0BF-F47B-4B3B-B39F-8E53BAC431AD}" sibTransId="{A5C35170-0294-46CD-A30B-B0E2519E42B7}"/>
    <dgm:cxn modelId="{2824BBC4-A902-4138-8B29-FEDB9D8E795D}" type="presOf" srcId="{3212AAB1-67DA-41BF-850D-FB5D1046B7C3}" destId="{D92EFA95-6DF6-4686-A073-2E1EE833721E}" srcOrd="0" destOrd="0" presId="urn:microsoft.com/office/officeart/2005/8/layout/vProcess5"/>
    <dgm:cxn modelId="{0A51B042-30D7-4583-BA43-E47F1CA668B2}" type="presParOf" srcId="{D92EFA95-6DF6-4686-A073-2E1EE833721E}" destId="{CB088ABD-76C6-4557-8712-F95C9556503B}" srcOrd="0" destOrd="0" presId="urn:microsoft.com/office/officeart/2005/8/layout/vProcess5"/>
    <dgm:cxn modelId="{3F725F80-E3C6-459B-B47E-C1DFF7519061}" type="presParOf" srcId="{D92EFA95-6DF6-4686-A073-2E1EE833721E}" destId="{B06B02CB-D8F1-42DA-BB29-B7BCB41D2E7D}" srcOrd="1" destOrd="0" presId="urn:microsoft.com/office/officeart/2005/8/layout/vProcess5"/>
    <dgm:cxn modelId="{58E14B43-E5DB-46A2-85FC-AEB8CC262620}" type="presOf" srcId="{F5043169-7B7A-4BE3-A12F-46BAB96AFA0C}" destId="{B06B02CB-D8F1-42DA-BB29-B7BCB41D2E7D}" srcOrd="0" destOrd="0" presId="urn:microsoft.com/office/officeart/2005/8/layout/vProcess5"/>
    <dgm:cxn modelId="{46A6D561-EE96-4E70-A6E3-87867290D040}" type="presOf" srcId="{5EC4FAFA-8F17-407C-ABA4-B7857DDB548B}" destId="{B06B02CB-D8F1-42DA-BB29-B7BCB41D2E7D}" srcOrd="0" destOrd="1" presId="urn:microsoft.com/office/officeart/2005/8/layout/vProcess5"/>
    <dgm:cxn modelId="{28E1E129-D954-4689-99AB-B907B7D93A54}" type="presParOf" srcId="{D92EFA95-6DF6-4686-A073-2E1EE833721E}" destId="{C94FDB9B-A849-42F5-988F-A781C43E38C7}" srcOrd="2" destOrd="0" presId="urn:microsoft.com/office/officeart/2005/8/layout/vProcess5"/>
    <dgm:cxn modelId="{3DA83D72-ED80-42B6-B728-428EEA15F333}" type="presOf" srcId="{ECDAB1D5-9B81-48EF-8F13-3D21B1392E6E}" destId="{C94FDB9B-A849-42F5-988F-A781C43E38C7}" srcOrd="0" destOrd="0" presId="urn:microsoft.com/office/officeart/2005/8/layout/vProcess5"/>
    <dgm:cxn modelId="{E375436A-EBBD-4E93-BA2B-7E05C244277C}" type="presOf" srcId="{5749FA09-8BE9-4F7C-927C-DF6DF33EB6DD}" destId="{C94FDB9B-A849-42F5-988F-A781C43E38C7}" srcOrd="0" destOrd="1" presId="urn:microsoft.com/office/officeart/2005/8/layout/vProcess5"/>
    <dgm:cxn modelId="{4F10596D-F058-4754-9D13-D559FDCF94A8}" type="presParOf" srcId="{D92EFA95-6DF6-4686-A073-2E1EE833721E}" destId="{D0CE6721-FC6C-485C-9FD8-EF3067707688}" srcOrd="3" destOrd="0" presId="urn:microsoft.com/office/officeart/2005/8/layout/vProcess5"/>
    <dgm:cxn modelId="{F6487DB9-0AA9-4186-8030-1386ED5C33A5}" type="presOf" srcId="{83C997CB-344E-4055-BD6A-6268151C7BAD}" destId="{D0CE6721-FC6C-485C-9FD8-EF3067707688}" srcOrd="0" destOrd="0" presId="urn:microsoft.com/office/officeart/2005/8/layout/vProcess5"/>
    <dgm:cxn modelId="{68302623-84D6-44CD-BCEB-C752F93BCAA1}" type="presOf" srcId="{2DFBCACA-0779-431C-BEC1-2DE1990918E3}" destId="{D0CE6721-FC6C-485C-9FD8-EF3067707688}" srcOrd="0" destOrd="1" presId="urn:microsoft.com/office/officeart/2005/8/layout/vProcess5"/>
    <dgm:cxn modelId="{83172A1A-6C11-4D6E-AACC-367E414BC437}" type="presParOf" srcId="{D92EFA95-6DF6-4686-A073-2E1EE833721E}" destId="{34B64AFF-45DD-4EA2-BE54-839D4CD90017}" srcOrd="4" destOrd="0" presId="urn:microsoft.com/office/officeart/2005/8/layout/vProcess5"/>
    <dgm:cxn modelId="{2B35FCDF-7BEF-4124-8235-27805598E809}" type="presOf" srcId="{E1DC356B-740C-4C21-A70C-CAE2735F8C5C}" destId="{34B64AFF-45DD-4EA2-BE54-839D4CD90017}" srcOrd="0" destOrd="0" presId="urn:microsoft.com/office/officeart/2005/8/layout/vProcess5"/>
    <dgm:cxn modelId="{05B67CA2-B9DC-4507-BD3A-92AEC5265AE9}" type="presParOf" srcId="{D92EFA95-6DF6-4686-A073-2E1EE833721E}" destId="{961327C5-F32C-40C5-B0DB-CA6A3942B1A6}" srcOrd="5" destOrd="0" presId="urn:microsoft.com/office/officeart/2005/8/layout/vProcess5"/>
    <dgm:cxn modelId="{6699C781-F444-42A7-A6A3-04D6CD0B218E}" type="presOf" srcId="{171FB3F0-A48D-42F8-8EF2-83D0E2ECC6BA}" destId="{961327C5-F32C-40C5-B0DB-CA6A3942B1A6}" srcOrd="0" destOrd="0" presId="urn:microsoft.com/office/officeart/2005/8/layout/vProcess5"/>
    <dgm:cxn modelId="{D888E5EE-78EF-4485-B95D-75914D516405}" type="presParOf" srcId="{D92EFA95-6DF6-4686-A073-2E1EE833721E}" destId="{BD07EF7B-319E-4687-9DA2-844DD30ED3F0}" srcOrd="6" destOrd="0" presId="urn:microsoft.com/office/officeart/2005/8/layout/vProcess5"/>
    <dgm:cxn modelId="{1D2CEE3C-CB74-4DA4-A358-DED23175DA10}" type="presOf" srcId="{F5043169-7B7A-4BE3-A12F-46BAB96AFA0C}" destId="{BD07EF7B-319E-4687-9DA2-844DD30ED3F0}" srcOrd="1" destOrd="0" presId="urn:microsoft.com/office/officeart/2005/8/layout/vProcess5"/>
    <dgm:cxn modelId="{5E27C4EB-9B08-4EBB-BD32-C32FDA511538}" type="presOf" srcId="{5EC4FAFA-8F17-407C-ABA4-B7857DDB548B}" destId="{BD07EF7B-319E-4687-9DA2-844DD30ED3F0}" srcOrd="1" destOrd="1" presId="urn:microsoft.com/office/officeart/2005/8/layout/vProcess5"/>
    <dgm:cxn modelId="{3B2B8758-0C9F-43F1-BB90-3120B0A3058E}" type="presParOf" srcId="{D92EFA95-6DF6-4686-A073-2E1EE833721E}" destId="{4975C72F-3A07-4A84-8ADA-41F9B13877B3}" srcOrd="7" destOrd="0" presId="urn:microsoft.com/office/officeart/2005/8/layout/vProcess5"/>
    <dgm:cxn modelId="{8F336A02-C3A6-4926-8758-2895E87A65BF}" type="presOf" srcId="{ECDAB1D5-9B81-48EF-8F13-3D21B1392E6E}" destId="{4975C72F-3A07-4A84-8ADA-41F9B13877B3}" srcOrd="1" destOrd="0" presId="urn:microsoft.com/office/officeart/2005/8/layout/vProcess5"/>
    <dgm:cxn modelId="{3D2A202E-3701-4431-B006-B23E1778E21B}" type="presOf" srcId="{5749FA09-8BE9-4F7C-927C-DF6DF33EB6DD}" destId="{4975C72F-3A07-4A84-8ADA-41F9B13877B3}" srcOrd="1" destOrd="1" presId="urn:microsoft.com/office/officeart/2005/8/layout/vProcess5"/>
    <dgm:cxn modelId="{B8992450-EBF0-4754-B37A-9CBE6DC647DA}" type="presParOf" srcId="{D92EFA95-6DF6-4686-A073-2E1EE833721E}" destId="{89CFE5B5-BA41-44F2-AD44-0859C753435C}" srcOrd="8" destOrd="0" presId="urn:microsoft.com/office/officeart/2005/8/layout/vProcess5"/>
    <dgm:cxn modelId="{F09D0C2C-C614-42D1-A44E-585C6C22B40A}" type="presOf" srcId="{83C997CB-344E-4055-BD6A-6268151C7BAD}" destId="{89CFE5B5-BA41-44F2-AD44-0859C753435C}" srcOrd="1" destOrd="0" presId="urn:microsoft.com/office/officeart/2005/8/layout/vProcess5"/>
    <dgm:cxn modelId="{FC76FF72-A2C0-4F66-BE64-8CA57DC8E0FA}" type="presOf" srcId="{2DFBCACA-0779-431C-BEC1-2DE1990918E3}" destId="{89CFE5B5-BA41-44F2-AD44-0859C753435C}" srcOrd="1" destOrd="1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212AAB1-67DA-41BF-850D-FB5D1046B7C3}" type="doc">
      <dgm:prSet loTypeId="process" loCatId="process" qsTypeId="urn:microsoft.com/office/officeart/2005/8/quickstyle/simple1" qsCatId="simple" csTypeId="urn:microsoft.com/office/officeart/2005/8/colors/accent2_2" csCatId="accent2" phldr="1"/>
      <dgm:spPr/>
    </dgm:pt>
    <dgm:pt modelId="{F5043169-7B7A-4BE3-A12F-46BAB96AFA0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PB: print(n)</a:t>
          </a:r>
          <a:r>
            <a:rPr lang="zh-CN" altLang="en-US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/>
          </a:r>
          <a:endParaRPr lang="zh-CN" altLang="en-US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gm:t>
    </dgm:pt>
    <dgm:pt modelId="{D551533A-83F8-4E15-9268-9B83429EC2E9}" cxnId="{34D0A3BB-85AE-4FE0-B7DB-C8A3095FC301}" type="parTrans">
      <dgm:prSet/>
      <dgm:spPr/>
      <dgm:t>
        <a:bodyPr/>
        <a:lstStyle/>
        <a:p>
          <a:endParaRPr lang="zh-CN" altLang="en-US"/>
        </a:p>
      </dgm:t>
    </dgm:pt>
    <dgm:pt modelId="{E1DC356B-740C-4C21-A70C-CAE2735F8C5C}" cxnId="{34D0A3BB-85AE-4FE0-B7DB-C8A3095FC301}" type="sibTrans">
      <dgm:prSet/>
      <dgm:spPr/>
      <dgm:t>
        <a:bodyPr/>
        <a:lstStyle/>
        <a:p>
          <a:endParaRPr lang="zh-CN" altLang="en-US"/>
        </a:p>
      </dgm:t>
    </dgm:pt>
    <dgm:pt modelId="{258104DA-44AC-4FFF-AC0B-863FD2025CD7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17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n</a:t>
          </a:r>
          <a:r>
            <a:rPr lang="en-US" altLang="zh-CN" sz="17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/>
          </a:r>
          <a:endParaRPr lang="en-US" altLang="zh-CN" sz="1700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gm:t>
    </dgm:pt>
    <dgm:pt modelId="{DF6ABAE4-58CB-49F6-ABF0-7C6DBE2C4D7E}" cxnId="{5020E2DF-53DE-4878-83EF-C83FFD4EDECB}" type="parTrans">
      <dgm:prSet/>
      <dgm:spPr/>
    </dgm:pt>
    <dgm:pt modelId="{7AA8D8A2-D563-4D5D-A657-953CAB3A78C6}" cxnId="{5020E2DF-53DE-4878-83EF-C83FFD4EDECB}" type="sibTrans">
      <dgm:prSet/>
      <dgm:spPr/>
    </dgm:pt>
    <dgm:pt modelId="{ECDAB1D5-9B81-48EF-8F13-3D21B1392E6E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PB: n=0</a:t>
          </a:r>
          <a:r>
            <a:rPr lang="zh-CN" altLang="en-US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/>
          </a:r>
          <a:endParaRPr lang="zh-CN" altLang="en-US" sz="1800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gm:t>
    </dgm:pt>
    <dgm:pt modelId="{D132EA2C-65C7-44B5-A0D6-C923CE3BA6DF}" cxnId="{F0F7732F-32C9-4176-853A-646566D896C0}" type="parTrans">
      <dgm:prSet/>
      <dgm:spPr/>
      <dgm:t>
        <a:bodyPr/>
        <a:lstStyle/>
        <a:p>
          <a:endParaRPr lang="zh-CN" altLang="en-US"/>
        </a:p>
      </dgm:t>
    </dgm:pt>
    <dgm:pt modelId="{171FB3F0-A48D-42F8-8EF2-83D0E2ECC6BA}" cxnId="{F0F7732F-32C9-4176-853A-646566D896C0}" type="sibTrans">
      <dgm:prSet/>
      <dgm:spPr/>
      <dgm:t>
        <a:bodyPr/>
        <a:lstStyle/>
        <a:p>
          <a:endParaRPr lang="zh-CN" altLang="en-US"/>
        </a:p>
      </dgm:t>
    </dgm:pt>
    <dgm:pt modelId="{B386A558-EBF5-4F07-B545-CE3423205E1D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0</a:t>
          </a:r>
          <a:r>
            <a: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/>
          </a:r>
          <a:endParaRPr lang="en-US" altLang="zh-CN" sz="1800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gm:t>
    </dgm:pt>
    <dgm:pt modelId="{DDA7EB12-5E38-4558-8229-00138C1E2C9E}" cxnId="{8ACE0E26-759A-45B7-9189-CDC83E2BC2FC}" type="parTrans">
      <dgm:prSet/>
      <dgm:spPr/>
    </dgm:pt>
    <dgm:pt modelId="{D8C2D975-36CC-4A7E-B127-0AEC58E1656F}" cxnId="{8ACE0E26-759A-45B7-9189-CDC83E2BC2FC}" type="sibTrans">
      <dgm:prSet/>
      <dgm:spPr/>
    </dgm:pt>
    <dgm:pt modelId="{83C997CB-344E-4055-BD6A-6268151C7BA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err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PA:n</a:t>
          </a:r>
          <a:r>
            <a:rPr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=n+1</a:t>
          </a:r>
          <a:r>
            <a:rPr lang="zh-CN" altLang="en-US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/>
          </a:r>
          <a:endParaRPr lang="zh-CN" altLang="en-US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gm:t>
    </dgm:pt>
    <dgm:pt modelId="{8E8460EE-3369-421F-B9A7-3CFFB0A53810}" cxnId="{44339A98-E4BA-4845-81CF-09A22ADF074B}" type="parTrans">
      <dgm:prSet/>
      <dgm:spPr/>
      <dgm:t>
        <a:bodyPr/>
        <a:lstStyle/>
        <a:p>
          <a:endParaRPr lang="zh-CN" altLang="en-US"/>
        </a:p>
      </dgm:t>
    </dgm:pt>
    <dgm:pt modelId="{156A37FA-A9C7-4290-8469-C58F0AF9E984}" cxnId="{44339A98-E4BA-4845-81CF-09A22ADF074B}" type="sibTrans">
      <dgm:prSet/>
      <dgm:spPr/>
      <dgm:t>
        <a:bodyPr/>
        <a:lstStyle/>
        <a:p>
          <a:endParaRPr lang="zh-CN" altLang="en-US"/>
        </a:p>
      </dgm:t>
    </dgm:pt>
    <dgm:pt modelId="{9CA326F7-792F-451B-900D-677C11E9A67B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1</a:t>
          </a:r>
          <a:r>
            <a:rPr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/>
          </a:r>
          <a:endParaRPr lang="en-US" altLang="zh-CN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gm:t>
    </dgm:pt>
    <dgm:pt modelId="{F63FE245-B163-4911-9493-3A96D6AEE764}" cxnId="{CAC54C4F-B5B5-4DA7-B31A-414EBE5F920C}" type="parTrans">
      <dgm:prSet/>
      <dgm:spPr/>
    </dgm:pt>
    <dgm:pt modelId="{37CBBFFC-A548-4386-AED3-A24B04F812D5}" cxnId="{CAC54C4F-B5B5-4DA7-B31A-414EBE5F920C}" type="sibTrans">
      <dgm:prSet/>
      <dgm:spPr/>
    </dgm:pt>
    <dgm:pt modelId="{D92EFA95-6DF6-4686-A073-2E1EE833721E}" type="pres">
      <dgm:prSet presAssocID="{3212AAB1-67DA-41BF-850D-FB5D1046B7C3}" presName="outerComposite" presStyleCnt="0">
        <dgm:presLayoutVars>
          <dgm:chMax val="5"/>
          <dgm:dir/>
          <dgm:resizeHandles val="exact"/>
        </dgm:presLayoutVars>
      </dgm:prSet>
      <dgm:spPr/>
    </dgm:pt>
    <dgm:pt modelId="{CB088ABD-76C6-4557-8712-F95C9556503B}" type="pres">
      <dgm:prSet presAssocID="{3212AAB1-67DA-41BF-850D-FB5D1046B7C3}" presName="dummyMaxCanvas" presStyleCnt="0">
        <dgm:presLayoutVars/>
      </dgm:prSet>
      <dgm:spPr/>
    </dgm:pt>
    <dgm:pt modelId="{B06B02CB-D8F1-42DA-BB29-B7BCB41D2E7D}" type="pres">
      <dgm:prSet presAssocID="{3212AAB1-67DA-41BF-850D-FB5D1046B7C3}" presName="ThreeNodes_1" presStyleLbl="node1" presStyleIdx="0" presStyleCnt="3">
        <dgm:presLayoutVars>
          <dgm:bulletEnabled val="1"/>
        </dgm:presLayoutVars>
      </dgm:prSet>
      <dgm:spPr/>
    </dgm:pt>
    <dgm:pt modelId="{C94FDB9B-A849-42F5-988F-A781C43E38C7}" type="pres">
      <dgm:prSet presAssocID="{3212AAB1-67DA-41BF-850D-FB5D1046B7C3}" presName="ThreeNodes_2" presStyleLbl="node1" presStyleIdx="1" presStyleCnt="3">
        <dgm:presLayoutVars>
          <dgm:bulletEnabled val="1"/>
        </dgm:presLayoutVars>
      </dgm:prSet>
      <dgm:spPr/>
    </dgm:pt>
    <dgm:pt modelId="{D0CE6721-FC6C-485C-9FD8-EF3067707688}" type="pres">
      <dgm:prSet presAssocID="{3212AAB1-67DA-41BF-850D-FB5D1046B7C3}" presName="ThreeNodes_3" presStyleLbl="node1" presStyleIdx="2" presStyleCnt="3">
        <dgm:presLayoutVars>
          <dgm:bulletEnabled val="1"/>
        </dgm:presLayoutVars>
      </dgm:prSet>
      <dgm:spPr/>
    </dgm:pt>
    <dgm:pt modelId="{34B64AFF-45DD-4EA2-BE54-839D4CD90017}" type="pres">
      <dgm:prSet presAssocID="{3212AAB1-67DA-41BF-850D-FB5D1046B7C3}" presName="ThreeConn_1-2" presStyleLbl="fgAccFollowNode1" presStyleIdx="0" presStyleCnt="2">
        <dgm:presLayoutVars>
          <dgm:bulletEnabled val="1"/>
        </dgm:presLayoutVars>
      </dgm:prSet>
      <dgm:spPr/>
    </dgm:pt>
    <dgm:pt modelId="{961327C5-F32C-40C5-B0DB-CA6A3942B1A6}" type="pres">
      <dgm:prSet presAssocID="{3212AAB1-67DA-41BF-850D-FB5D1046B7C3}" presName="ThreeConn_2-3" presStyleLbl="fgAccFollowNode1" presStyleIdx="1" presStyleCnt="2">
        <dgm:presLayoutVars>
          <dgm:bulletEnabled val="1"/>
        </dgm:presLayoutVars>
      </dgm:prSet>
      <dgm:spPr/>
    </dgm:pt>
    <dgm:pt modelId="{BD07EF7B-319E-4687-9DA2-844DD30ED3F0}" type="pres">
      <dgm:prSet presAssocID="{3212AAB1-67DA-41BF-850D-FB5D1046B7C3}" presName="ThreeNodes_1_text" presStyleCnt="0">
        <dgm:presLayoutVars>
          <dgm:bulletEnabled val="1"/>
        </dgm:presLayoutVars>
      </dgm:prSet>
      <dgm:spPr/>
    </dgm:pt>
    <dgm:pt modelId="{4975C72F-3A07-4A84-8ADA-41F9B13877B3}" type="pres">
      <dgm:prSet presAssocID="{3212AAB1-67DA-41BF-850D-FB5D1046B7C3}" presName="ThreeNodes_2_text" presStyleCnt="0">
        <dgm:presLayoutVars>
          <dgm:bulletEnabled val="1"/>
        </dgm:presLayoutVars>
      </dgm:prSet>
      <dgm:spPr/>
    </dgm:pt>
    <dgm:pt modelId="{89CFE5B5-BA41-44F2-AD44-0859C753435C}" type="pres">
      <dgm:prSet presAssocID="{3212AAB1-67DA-41BF-850D-FB5D1046B7C3}" presName="ThreeNodes_3_text" presStyleCnt="0">
        <dgm:presLayoutVars>
          <dgm:bulletEnabled val="1"/>
        </dgm:presLayoutVars>
      </dgm:prSet>
      <dgm:spPr/>
    </dgm:pt>
  </dgm:ptLst>
  <dgm:cxnLst>
    <dgm:cxn modelId="{34D0A3BB-85AE-4FE0-B7DB-C8A3095FC301}" srcId="{3212AAB1-67DA-41BF-850D-FB5D1046B7C3}" destId="{F5043169-7B7A-4BE3-A12F-46BAB96AFA0C}" srcOrd="0" destOrd="0" parTransId="{D551533A-83F8-4E15-9268-9B83429EC2E9}" sibTransId="{E1DC356B-740C-4C21-A70C-CAE2735F8C5C}"/>
    <dgm:cxn modelId="{5020E2DF-53DE-4878-83EF-C83FFD4EDECB}" srcId="{F5043169-7B7A-4BE3-A12F-46BAB96AFA0C}" destId="{258104DA-44AC-4FFF-AC0B-863FD2025CD7}" srcOrd="0" destOrd="0" parTransId="{DF6ABAE4-58CB-49F6-ABF0-7C6DBE2C4D7E}" sibTransId="{7AA8D8A2-D563-4D5D-A657-953CAB3A78C6}"/>
    <dgm:cxn modelId="{F0F7732F-32C9-4176-853A-646566D896C0}" srcId="{3212AAB1-67DA-41BF-850D-FB5D1046B7C3}" destId="{ECDAB1D5-9B81-48EF-8F13-3D21B1392E6E}" srcOrd="1" destOrd="0" parTransId="{D132EA2C-65C7-44B5-A0D6-C923CE3BA6DF}" sibTransId="{171FB3F0-A48D-42F8-8EF2-83D0E2ECC6BA}"/>
    <dgm:cxn modelId="{8ACE0E26-759A-45B7-9189-CDC83E2BC2FC}" srcId="{ECDAB1D5-9B81-48EF-8F13-3D21B1392E6E}" destId="{B386A558-EBF5-4F07-B545-CE3423205E1D}" srcOrd="0" destOrd="1" parTransId="{DDA7EB12-5E38-4558-8229-00138C1E2C9E}" sibTransId="{D8C2D975-36CC-4A7E-B127-0AEC58E1656F}"/>
    <dgm:cxn modelId="{44339A98-E4BA-4845-81CF-09A22ADF074B}" srcId="{3212AAB1-67DA-41BF-850D-FB5D1046B7C3}" destId="{83C997CB-344E-4055-BD6A-6268151C7BAD}" srcOrd="2" destOrd="0" parTransId="{8E8460EE-3369-421F-B9A7-3CFFB0A53810}" sibTransId="{156A37FA-A9C7-4290-8469-C58F0AF9E984}"/>
    <dgm:cxn modelId="{CAC54C4F-B5B5-4DA7-B31A-414EBE5F920C}" srcId="{83C997CB-344E-4055-BD6A-6268151C7BAD}" destId="{9CA326F7-792F-451B-900D-677C11E9A67B}" srcOrd="0" destOrd="2" parTransId="{F63FE245-B163-4911-9493-3A96D6AEE764}" sibTransId="{37CBBFFC-A548-4386-AED3-A24B04F812D5}"/>
    <dgm:cxn modelId="{5B556E73-69E5-4637-A6D7-6A57A7718BD8}" type="presOf" srcId="{3212AAB1-67DA-41BF-850D-FB5D1046B7C3}" destId="{D92EFA95-6DF6-4686-A073-2E1EE833721E}" srcOrd="0" destOrd="0" presId="urn:microsoft.com/office/officeart/2005/8/layout/vProcess5"/>
    <dgm:cxn modelId="{1506F0FE-94C1-4120-8FC0-BF6DC7BC75B2}" type="presParOf" srcId="{D92EFA95-6DF6-4686-A073-2E1EE833721E}" destId="{CB088ABD-76C6-4557-8712-F95C9556503B}" srcOrd="0" destOrd="0" presId="urn:microsoft.com/office/officeart/2005/8/layout/vProcess5"/>
    <dgm:cxn modelId="{6800D94B-6C22-4DDC-B117-DE9361AD82AF}" type="presParOf" srcId="{D92EFA95-6DF6-4686-A073-2E1EE833721E}" destId="{B06B02CB-D8F1-42DA-BB29-B7BCB41D2E7D}" srcOrd="1" destOrd="0" presId="urn:microsoft.com/office/officeart/2005/8/layout/vProcess5"/>
    <dgm:cxn modelId="{B3E571A4-5CA1-4B48-8DC0-9622E0EC71DB}" type="presOf" srcId="{F5043169-7B7A-4BE3-A12F-46BAB96AFA0C}" destId="{B06B02CB-D8F1-42DA-BB29-B7BCB41D2E7D}" srcOrd="0" destOrd="0" presId="urn:microsoft.com/office/officeart/2005/8/layout/vProcess5"/>
    <dgm:cxn modelId="{EE4014B9-8A9E-4EFD-BC6D-4DFCD46952B1}" type="presOf" srcId="{258104DA-44AC-4FFF-AC0B-863FD2025CD7}" destId="{B06B02CB-D8F1-42DA-BB29-B7BCB41D2E7D}" srcOrd="0" destOrd="1" presId="urn:microsoft.com/office/officeart/2005/8/layout/vProcess5"/>
    <dgm:cxn modelId="{685F66C1-361F-451C-93FF-488D62F4F9C5}" type="presParOf" srcId="{D92EFA95-6DF6-4686-A073-2E1EE833721E}" destId="{C94FDB9B-A849-42F5-988F-A781C43E38C7}" srcOrd="2" destOrd="0" presId="urn:microsoft.com/office/officeart/2005/8/layout/vProcess5"/>
    <dgm:cxn modelId="{561D125B-B1D0-4FD5-B274-FF33FD1154DE}" type="presOf" srcId="{ECDAB1D5-9B81-48EF-8F13-3D21B1392E6E}" destId="{C94FDB9B-A849-42F5-988F-A781C43E38C7}" srcOrd="0" destOrd="0" presId="urn:microsoft.com/office/officeart/2005/8/layout/vProcess5"/>
    <dgm:cxn modelId="{CD2101E6-A04C-40FD-B9EB-B0B4CA489A26}" type="presOf" srcId="{B386A558-EBF5-4F07-B545-CE3423205E1D}" destId="{C94FDB9B-A849-42F5-988F-A781C43E38C7}" srcOrd="0" destOrd="1" presId="urn:microsoft.com/office/officeart/2005/8/layout/vProcess5"/>
    <dgm:cxn modelId="{4A8D3999-0E58-469E-8F5E-8B3BFEF1264F}" type="presParOf" srcId="{D92EFA95-6DF6-4686-A073-2E1EE833721E}" destId="{D0CE6721-FC6C-485C-9FD8-EF3067707688}" srcOrd="3" destOrd="0" presId="urn:microsoft.com/office/officeart/2005/8/layout/vProcess5"/>
    <dgm:cxn modelId="{FF0EC170-57AD-42E0-9A14-1BD8ABC24E3A}" type="presOf" srcId="{83C997CB-344E-4055-BD6A-6268151C7BAD}" destId="{D0CE6721-FC6C-485C-9FD8-EF3067707688}" srcOrd="0" destOrd="0" presId="urn:microsoft.com/office/officeart/2005/8/layout/vProcess5"/>
    <dgm:cxn modelId="{565BF9E5-7452-4FA8-9A08-1F5A6DE9D4E6}" type="presOf" srcId="{9CA326F7-792F-451B-900D-677C11E9A67B}" destId="{D0CE6721-FC6C-485C-9FD8-EF3067707688}" srcOrd="0" destOrd="1" presId="urn:microsoft.com/office/officeart/2005/8/layout/vProcess5"/>
    <dgm:cxn modelId="{2E406068-C1C8-408D-AE07-B478EC76AC3F}" type="presParOf" srcId="{D92EFA95-6DF6-4686-A073-2E1EE833721E}" destId="{34B64AFF-45DD-4EA2-BE54-839D4CD90017}" srcOrd="4" destOrd="0" presId="urn:microsoft.com/office/officeart/2005/8/layout/vProcess5"/>
    <dgm:cxn modelId="{7A956789-02F0-4916-957F-324E63DBAE70}" type="presOf" srcId="{E1DC356B-740C-4C21-A70C-CAE2735F8C5C}" destId="{34B64AFF-45DD-4EA2-BE54-839D4CD90017}" srcOrd="0" destOrd="0" presId="urn:microsoft.com/office/officeart/2005/8/layout/vProcess5"/>
    <dgm:cxn modelId="{0EA1777D-6C41-46E0-822E-8A261FED3603}" type="presParOf" srcId="{D92EFA95-6DF6-4686-A073-2E1EE833721E}" destId="{961327C5-F32C-40C5-B0DB-CA6A3942B1A6}" srcOrd="5" destOrd="0" presId="urn:microsoft.com/office/officeart/2005/8/layout/vProcess5"/>
    <dgm:cxn modelId="{3D916136-2CD2-44D7-8438-5F20BDB9FD9C}" type="presOf" srcId="{171FB3F0-A48D-42F8-8EF2-83D0E2ECC6BA}" destId="{961327C5-F32C-40C5-B0DB-CA6A3942B1A6}" srcOrd="0" destOrd="0" presId="urn:microsoft.com/office/officeart/2005/8/layout/vProcess5"/>
    <dgm:cxn modelId="{85C411B0-A66B-4A5B-BD33-1E2544E6C0CC}" type="presParOf" srcId="{D92EFA95-6DF6-4686-A073-2E1EE833721E}" destId="{BD07EF7B-319E-4687-9DA2-844DD30ED3F0}" srcOrd="6" destOrd="0" presId="urn:microsoft.com/office/officeart/2005/8/layout/vProcess5"/>
    <dgm:cxn modelId="{CD683E93-C73D-4106-8326-D7F75DA78745}" type="presOf" srcId="{F5043169-7B7A-4BE3-A12F-46BAB96AFA0C}" destId="{BD07EF7B-319E-4687-9DA2-844DD30ED3F0}" srcOrd="1" destOrd="0" presId="urn:microsoft.com/office/officeart/2005/8/layout/vProcess5"/>
    <dgm:cxn modelId="{B0CD0D08-769D-4630-9DAF-B3866FE4F5C6}" type="presOf" srcId="{258104DA-44AC-4FFF-AC0B-863FD2025CD7}" destId="{BD07EF7B-319E-4687-9DA2-844DD30ED3F0}" srcOrd="1" destOrd="1" presId="urn:microsoft.com/office/officeart/2005/8/layout/vProcess5"/>
    <dgm:cxn modelId="{22F75938-0647-4730-A06A-EBDDC6B0448D}" type="presParOf" srcId="{D92EFA95-6DF6-4686-A073-2E1EE833721E}" destId="{4975C72F-3A07-4A84-8ADA-41F9B13877B3}" srcOrd="7" destOrd="0" presId="urn:microsoft.com/office/officeart/2005/8/layout/vProcess5"/>
    <dgm:cxn modelId="{CACAFFB5-2EC6-4F66-B681-4DD56584E94F}" type="presOf" srcId="{ECDAB1D5-9B81-48EF-8F13-3D21B1392E6E}" destId="{4975C72F-3A07-4A84-8ADA-41F9B13877B3}" srcOrd="1" destOrd="0" presId="urn:microsoft.com/office/officeart/2005/8/layout/vProcess5"/>
    <dgm:cxn modelId="{310D9860-F3FB-41F3-99E7-1BAD6DB0A8AB}" type="presOf" srcId="{B386A558-EBF5-4F07-B545-CE3423205E1D}" destId="{4975C72F-3A07-4A84-8ADA-41F9B13877B3}" srcOrd="1" destOrd="1" presId="urn:microsoft.com/office/officeart/2005/8/layout/vProcess5"/>
    <dgm:cxn modelId="{8F777F81-BB60-4CDE-B3F7-792FE69D58EB}" type="presParOf" srcId="{D92EFA95-6DF6-4686-A073-2E1EE833721E}" destId="{89CFE5B5-BA41-44F2-AD44-0859C753435C}" srcOrd="8" destOrd="0" presId="urn:microsoft.com/office/officeart/2005/8/layout/vProcess5"/>
    <dgm:cxn modelId="{4B12108B-D329-49F4-B108-E6463C25CFAC}" type="presOf" srcId="{83C997CB-344E-4055-BD6A-6268151C7BAD}" destId="{89CFE5B5-BA41-44F2-AD44-0859C753435C}" srcOrd="1" destOrd="0" presId="urn:microsoft.com/office/officeart/2005/8/layout/vProcess5"/>
    <dgm:cxn modelId="{59533EA2-6422-464D-8D06-62D2108EB823}" type="presOf" srcId="{9CA326F7-792F-451B-900D-677C11E9A67B}" destId="{89CFE5B5-BA41-44F2-AD44-0859C753435C}" srcOrd="1" destOrd="1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89888" cy="4414981"/>
        <a:chOff x="0" y="0"/>
        <a:chExt cx="7989888" cy="4414981"/>
      </a:xfrm>
    </dsp:grpSpPr>
    <dsp:sp modelId="{B1D77F03-86F7-4D82-83AE-2E4355B09632}">
      <dsp:nvSpPr>
        <dsp:cNvPr id="3" name="矩形 2"/>
        <dsp:cNvSpPr/>
      </dsp:nvSpPr>
      <dsp:spPr bwMode="white">
        <a:xfrm>
          <a:off x="3692" y="781460"/>
          <a:ext cx="3512027" cy="2595375"/>
        </a:xfrm>
        <a:prstGeom prst="rect">
          <a:avLst/>
        </a:prstGeom>
        <a:blipFill rotWithShape="1">
          <a:blip r:embed="rId1"/>
          <a:stretch>
            <a:fillRect/>
          </a:stretch>
        </a:blipFill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3692" y="781460"/>
        <a:ext cx="3512027" cy="2595375"/>
      </dsp:txXfrm>
    </dsp:sp>
    <dsp:sp modelId="{7E92CA9F-04F2-4323-A7B2-1EBCAEC2B01C}">
      <dsp:nvSpPr>
        <dsp:cNvPr id="4" name="矩形 3"/>
        <dsp:cNvSpPr/>
      </dsp:nvSpPr>
      <dsp:spPr bwMode="white">
        <a:xfrm>
          <a:off x="713570" y="2906245"/>
          <a:ext cx="3026321" cy="727275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0960" tIns="60960" rIns="60960" bIns="60960" anchor="ctr"/>
        <a:lstStyle>
          <a:lvl1pPr algn="ctr">
            <a:defRPr sz="32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5000"/>
            </a:spcAft>
          </a:pPr>
          <a:r>
            <a:rPr lang="zh-CN" altLang="en-US" dirty="0"/>
            <a:t>操作系统的地位</a:t>
          </a:r>
        </a:p>
      </dsp:txBody>
      <dsp:txXfrm>
        <a:off x="713570" y="2906245"/>
        <a:ext cx="3026321" cy="727275"/>
      </dsp:txXfrm>
    </dsp:sp>
    <dsp:sp modelId="{96C1CEAE-35F2-4BEA-9983-9C17E56711DA}">
      <dsp:nvSpPr>
        <dsp:cNvPr id="5" name="矩形 4"/>
        <dsp:cNvSpPr/>
      </dsp:nvSpPr>
      <dsp:spPr bwMode="white">
        <a:xfrm>
          <a:off x="4256035" y="781460"/>
          <a:ext cx="3512027" cy="2595375"/>
        </a:xfrm>
        <a:prstGeom prst="rect">
          <a:avLst/>
        </a:prstGeom>
        <a:blipFill dpi="0"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34" r="734"/>
          </a:stretch>
        </a:blipFill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4256035" y="781460"/>
        <a:ext cx="3512027" cy="2595375"/>
      </dsp:txXfrm>
    </dsp:sp>
    <dsp:sp modelId="{883F78DF-D305-4462-878A-2B1121A48D04}">
      <dsp:nvSpPr>
        <dsp:cNvPr id="6" name="矩形 5"/>
        <dsp:cNvSpPr/>
      </dsp:nvSpPr>
      <dsp:spPr bwMode="white">
        <a:xfrm>
          <a:off x="4965913" y="2906245"/>
          <a:ext cx="3026321" cy="727275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0960" tIns="60960" rIns="60960" bIns="60960" anchor="ctr"/>
        <a:lstStyle>
          <a:lvl1pPr algn="ctr">
            <a:defRPr sz="32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5000"/>
            </a:spcAft>
          </a:pPr>
          <a:r>
            <a:rPr lang="zh-CN" altLang="en-US" dirty="0"/>
            <a:t>核心问题</a:t>
          </a:r>
        </a:p>
      </dsp:txBody>
      <dsp:txXfrm>
        <a:off x="4965913" y="2906245"/>
        <a:ext cx="3026321" cy="72727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2295525" cy="2571750"/>
        <a:chOff x="0" y="0"/>
        <a:chExt cx="2295525" cy="2571750"/>
      </a:xfrm>
    </dsp:grpSpPr>
    <dsp:sp modelId="{B06B02CB-D8F1-42DA-BB29-B7BCB41D2E7D}">
      <dsp:nvSpPr>
        <dsp:cNvPr id="3" name="圆角矩形 2"/>
        <dsp:cNvSpPr/>
      </dsp:nvSpPr>
      <dsp:spPr bwMode="white">
        <a:xfrm>
          <a:off x="0" y="0"/>
          <a:ext cx="1951196" cy="771525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60960" tIns="60960" rIns="60960" bIns="60960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PB: print(n)</a:t>
          </a:r>
          <a:endParaRPr lang="zh-CN" altLang="en-US" sz="1600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n</a:t>
          </a:r>
          <a:endParaRPr lang="en-US" altLang="zh-CN" sz="1600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sp:txBody>
      <dsp:txXfrm>
        <a:off x="0" y="0"/>
        <a:ext cx="1951196" cy="771525"/>
      </dsp:txXfrm>
    </dsp:sp>
    <dsp:sp modelId="{C94FDB9B-A849-42F5-988F-A781C43E38C7}">
      <dsp:nvSpPr>
        <dsp:cNvPr id="4" name="圆角矩形 3"/>
        <dsp:cNvSpPr/>
      </dsp:nvSpPr>
      <dsp:spPr bwMode="white">
        <a:xfrm>
          <a:off x="172164" y="900113"/>
          <a:ext cx="1951196" cy="771525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64769" tIns="64769" rIns="64769" bIns="64769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PA:n=n+1</a:t>
          </a:r>
          <a:endParaRPr lang="zh-CN" altLang="en-US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n+1</a:t>
          </a:r>
          <a:endParaRPr lang="en-US" altLang="zh-CN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sp:txBody>
      <dsp:txXfrm>
        <a:off x="172164" y="900113"/>
        <a:ext cx="1951196" cy="771525"/>
      </dsp:txXfrm>
    </dsp:sp>
    <dsp:sp modelId="{D0CE6721-FC6C-485C-9FD8-EF3067707688}">
      <dsp:nvSpPr>
        <dsp:cNvPr id="5" name="圆角矩形 4"/>
        <dsp:cNvSpPr/>
      </dsp:nvSpPr>
      <dsp:spPr bwMode="white">
        <a:xfrm>
          <a:off x="344329" y="1800225"/>
          <a:ext cx="1951196" cy="771525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64769" tIns="64769" rIns="64769" bIns="64769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PB: n=0</a:t>
          </a:r>
          <a:endParaRPr lang="zh-CN" altLang="en-US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0</a:t>
          </a:r>
          <a:endParaRPr lang="en-US" altLang="zh-CN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sp:txBody>
      <dsp:txXfrm>
        <a:off x="344329" y="1800225"/>
        <a:ext cx="1951196" cy="771525"/>
      </dsp:txXfrm>
    </dsp:sp>
    <dsp:sp modelId="{34B64AFF-45DD-4EA2-BE54-839D4CD90017}">
      <dsp:nvSpPr>
        <dsp:cNvPr id="6" name="下箭头 5"/>
        <dsp:cNvSpPr/>
      </dsp:nvSpPr>
      <dsp:spPr bwMode="white">
        <a:xfrm>
          <a:off x="1449705" y="585073"/>
          <a:ext cx="501491" cy="501491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4">
            <a:alpha val="90000"/>
            <a:tint val="40000"/>
          </a:schemeClr>
        </a:lnRef>
        <a:fillRef idx="1">
          <a:schemeClr val="accent4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6670" tIns="26670" rIns="26670" bIns="2667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1449705" y="585073"/>
        <a:ext cx="501491" cy="501491"/>
      </dsp:txXfrm>
    </dsp:sp>
    <dsp:sp modelId="{961327C5-F32C-40C5-B0DB-CA6A3942B1A6}">
      <dsp:nvSpPr>
        <dsp:cNvPr id="7" name="下箭头 6"/>
        <dsp:cNvSpPr/>
      </dsp:nvSpPr>
      <dsp:spPr bwMode="white">
        <a:xfrm>
          <a:off x="1621869" y="1480042"/>
          <a:ext cx="501491" cy="501491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4">
            <a:alpha val="90000"/>
            <a:tint val="40000"/>
          </a:schemeClr>
        </a:lnRef>
        <a:fillRef idx="1">
          <a:schemeClr val="accent4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6670" tIns="26670" rIns="26670" bIns="2667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1621869" y="1480042"/>
        <a:ext cx="501491" cy="50149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515860" cy="4603805"/>
        <a:chOff x="0" y="0"/>
        <a:chExt cx="8515860" cy="4603805"/>
      </a:xfrm>
    </dsp:grpSpPr>
    <dsp:sp modelId="{91FEF0FF-CE4A-484D-B597-99C9C8C10688}">
      <dsp:nvSpPr>
        <dsp:cNvPr id="3" name="圆角矩形 2"/>
        <dsp:cNvSpPr/>
      </dsp:nvSpPr>
      <dsp:spPr bwMode="white">
        <a:xfrm>
          <a:off x="0" y="1237420"/>
          <a:ext cx="3548275" cy="2128965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4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/>
            <a:t>多道程序的问题</a:t>
          </a:r>
          <a:endParaRPr lang="zh-CN" altLang="en-US" sz="2400" dirty="0"/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dirty="0"/>
            <a:t>在多道程序下，程序并发执行，因此失去封闭性</a:t>
          </a:r>
          <a:endParaRPr lang="zh-CN" altLang="en-US" sz="2400" dirty="0"/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dirty="0"/>
            <a:t>程序出现不可再现性，这样程序执行就失去意义</a:t>
          </a:r>
          <a:endParaRPr lang="zh-CN" altLang="en-US" sz="2400" dirty="0"/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/>
            <a:t>所以通常意义下的程序不能参与并发执行</a:t>
          </a:r>
          <a:endParaRPr lang="zh-CN" altLang="en-US" sz="2400" dirty="0"/>
        </a:p>
      </dsp:txBody>
      <dsp:txXfrm>
        <a:off x="0" y="1237420"/>
        <a:ext cx="3548275" cy="2128965"/>
      </dsp:txXfrm>
    </dsp:sp>
    <dsp:sp modelId="{7450FBE1-A645-4200-A84E-39F675DA7D80}">
      <dsp:nvSpPr>
        <dsp:cNvPr id="4" name="右箭头 3"/>
        <dsp:cNvSpPr/>
      </dsp:nvSpPr>
      <dsp:spPr bwMode="white">
        <a:xfrm>
          <a:off x="3881813" y="1861916"/>
          <a:ext cx="752234" cy="87997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000"/>
        </a:p>
      </dsp:txBody>
      <dsp:txXfrm>
        <a:off x="3881813" y="1861916"/>
        <a:ext cx="752234" cy="879972"/>
      </dsp:txXfrm>
    </dsp:sp>
    <dsp:sp modelId="{7A890753-A101-4C70-8E85-C1618DC7669D}">
      <dsp:nvSpPr>
        <dsp:cNvPr id="5" name="圆角矩形 4"/>
        <dsp:cNvSpPr/>
      </dsp:nvSpPr>
      <dsp:spPr bwMode="white">
        <a:xfrm>
          <a:off x="4967585" y="1237420"/>
          <a:ext cx="3548275" cy="2128965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4">
            <a:hueOff val="9660000"/>
            <a:satOff val="-8626"/>
            <a:lumOff val="-117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/>
            <a:t>引入进程的概念</a:t>
          </a:r>
          <a:endParaRPr lang="zh-CN" altLang="en-US" sz="2400" dirty="0"/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/>
            <a:t>为了使程序能够并发运行</a:t>
          </a:r>
          <a:endParaRPr lang="zh-CN" altLang="en-US" sz="2400" dirty="0"/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dirty="0"/>
            <a:t>为了对并发程序进行描述和控制</a:t>
          </a:r>
          <a:endParaRPr lang="zh-CN" altLang="en-US" sz="2400" dirty="0"/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dirty="0"/>
            <a:t>操作系统中，以“程序”为基础，引入“</a:t>
          </a:r>
          <a:r>
            <a:rPr lang="zh-CN" altLang="en-US" sz="3600" b="1" dirty="0"/>
            <a:t>进程</a:t>
          </a:r>
          <a:r>
            <a:rPr lang="zh-CN" altLang="en-US" sz="2400" dirty="0"/>
            <a:t>”的概念</a:t>
          </a:r>
        </a:p>
      </dsp:txBody>
      <dsp:txXfrm>
        <a:off x="4967585" y="1237420"/>
        <a:ext cx="3548275" cy="212896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90205" cy="3749675"/>
        <a:chOff x="0" y="0"/>
        <a:chExt cx="7990205" cy="3749675"/>
      </a:xfrm>
    </dsp:grpSpPr>
    <dsp:sp modelId="{CE427FBB-D719-40B5-AB1E-8E8203504AD7}">
      <dsp:nvSpPr>
        <dsp:cNvPr id="3" name="圆角矩形 2"/>
        <dsp:cNvSpPr/>
      </dsp:nvSpPr>
      <dsp:spPr bwMode="white">
        <a:xfrm>
          <a:off x="0" y="38762"/>
          <a:ext cx="7990205" cy="117221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  <a:latin typeface="宋体" panose="02010600030101010101" pitchFamily="2" charset="-122"/>
            </a:rPr>
            <a:t>程序的一次执行。</a:t>
          </a:r>
          <a:endParaRPr lang="zh-CN" altLang="en-US" dirty="0">
            <a:solidFill>
              <a:schemeClr val="tx1"/>
            </a:solidFill>
            <a:latin typeface="宋体" panose="02010600030101010101" pitchFamily="2" charset="-122"/>
          </a:endParaRPr>
        </a:p>
      </dsp:txBody>
      <dsp:txXfrm>
        <a:off x="0" y="38762"/>
        <a:ext cx="7990205" cy="1172210"/>
      </dsp:txXfrm>
    </dsp:sp>
    <dsp:sp modelId="{996E21E8-1237-4B48-BE91-52121761A1C2}">
      <dsp:nvSpPr>
        <dsp:cNvPr id="4" name="圆角矩形 3"/>
        <dsp:cNvSpPr/>
      </dsp:nvSpPr>
      <dsp:spPr bwMode="white">
        <a:xfrm>
          <a:off x="0" y="1288733"/>
          <a:ext cx="7990205" cy="117221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  <a:latin typeface="宋体" panose="02010600030101010101" pitchFamily="2" charset="-122"/>
            </a:rPr>
            <a:t>一个程序及其数据在处理机上顺序执行时所发生的活动。</a:t>
          </a:r>
          <a:endParaRPr lang="zh-CN" altLang="en-US" dirty="0">
            <a:solidFill>
              <a:schemeClr val="tx1"/>
            </a:solidFill>
            <a:latin typeface="宋体" panose="02010600030101010101" pitchFamily="2" charset="-122"/>
          </a:endParaRPr>
        </a:p>
      </dsp:txBody>
      <dsp:txXfrm>
        <a:off x="0" y="1288733"/>
        <a:ext cx="7990205" cy="1172210"/>
      </dsp:txXfrm>
    </dsp:sp>
    <dsp:sp modelId="{28B45734-A0F6-40A8-9819-D711AB8BCC51}">
      <dsp:nvSpPr>
        <dsp:cNvPr id="5" name="圆角矩形 4"/>
        <dsp:cNvSpPr/>
      </dsp:nvSpPr>
      <dsp:spPr bwMode="white">
        <a:xfrm>
          <a:off x="0" y="2538703"/>
          <a:ext cx="7990205" cy="117221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tx1"/>
              </a:solidFill>
              <a:latin typeface="宋体" panose="02010600030101010101" pitchFamily="2" charset="-122"/>
            </a:rPr>
            <a:t>程序</a:t>
          </a:r>
          <a:r>
            <a:rPr lang="zh-CN" altLang="en-US" dirty="0">
              <a:solidFill>
                <a:schemeClr val="tx1"/>
              </a:solidFill>
              <a:latin typeface="宋体" panose="02010600030101010101" pitchFamily="2" charset="-122"/>
            </a:rPr>
            <a:t>在一个数据集合上运行的过程，是系统进行资源分配和调度的一个独立单位。</a:t>
          </a:r>
          <a:endParaRPr lang="zh-CN" altLang="en-US" dirty="0">
            <a:solidFill>
              <a:schemeClr val="tx1"/>
            </a:solidFill>
            <a:latin typeface="宋体" panose="02010600030101010101" pitchFamily="2" charset="-122"/>
          </a:endParaRPr>
        </a:p>
      </dsp:txBody>
      <dsp:txXfrm>
        <a:off x="0" y="2538703"/>
        <a:ext cx="7990205" cy="117221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90205" cy="3749675"/>
        <a:chOff x="0" y="0"/>
        <a:chExt cx="7990205" cy="3749675"/>
      </a:xfrm>
    </dsp:grpSpPr>
    <dsp:sp modelId="{CE427FBB-D719-40B5-AB1E-8E8203504AD7}">
      <dsp:nvSpPr>
        <dsp:cNvPr id="3" name="圆角矩形 2"/>
        <dsp:cNvSpPr/>
      </dsp:nvSpPr>
      <dsp:spPr bwMode="white">
        <a:xfrm>
          <a:off x="0" y="38762"/>
          <a:ext cx="7990205" cy="117221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  <a:latin typeface="宋体" panose="02010600030101010101" pitchFamily="2" charset="-122"/>
            </a:rPr>
            <a:t>程序的一次执行。</a:t>
          </a:r>
          <a:endParaRPr lang="zh-CN" altLang="en-US" dirty="0">
            <a:solidFill>
              <a:schemeClr val="tx1"/>
            </a:solidFill>
            <a:latin typeface="宋体" panose="02010600030101010101" pitchFamily="2" charset="-122"/>
          </a:endParaRPr>
        </a:p>
      </dsp:txBody>
      <dsp:txXfrm>
        <a:off x="0" y="38762"/>
        <a:ext cx="7990205" cy="1172210"/>
      </dsp:txXfrm>
    </dsp:sp>
    <dsp:sp modelId="{996E21E8-1237-4B48-BE91-52121761A1C2}">
      <dsp:nvSpPr>
        <dsp:cNvPr id="4" name="圆角矩形 3"/>
        <dsp:cNvSpPr/>
      </dsp:nvSpPr>
      <dsp:spPr bwMode="white">
        <a:xfrm>
          <a:off x="0" y="1288733"/>
          <a:ext cx="7990205" cy="117221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  <a:latin typeface="宋体" panose="02010600030101010101" pitchFamily="2" charset="-122"/>
            </a:rPr>
            <a:t>一个程序及其数据在处理机上顺序执行时所发生的活动。</a:t>
          </a:r>
          <a:endParaRPr lang="zh-CN" altLang="en-US" dirty="0">
            <a:solidFill>
              <a:schemeClr val="tx1"/>
            </a:solidFill>
            <a:latin typeface="宋体" panose="02010600030101010101" pitchFamily="2" charset="-122"/>
          </a:endParaRPr>
        </a:p>
      </dsp:txBody>
      <dsp:txXfrm>
        <a:off x="0" y="1288733"/>
        <a:ext cx="7990205" cy="1172210"/>
      </dsp:txXfrm>
    </dsp:sp>
    <dsp:sp modelId="{28B45734-A0F6-40A8-9819-D711AB8BCC51}">
      <dsp:nvSpPr>
        <dsp:cNvPr id="5" name="圆角矩形 4"/>
        <dsp:cNvSpPr/>
      </dsp:nvSpPr>
      <dsp:spPr bwMode="white">
        <a:xfrm>
          <a:off x="0" y="2538703"/>
          <a:ext cx="7990205" cy="117221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tx1"/>
              </a:solidFill>
              <a:latin typeface="宋体" panose="02010600030101010101" pitchFamily="2" charset="-122"/>
            </a:rPr>
            <a:t>程序</a:t>
          </a:r>
          <a:r>
            <a:rPr lang="zh-CN" altLang="en-US" dirty="0">
              <a:solidFill>
                <a:schemeClr val="tx1"/>
              </a:solidFill>
              <a:latin typeface="宋体" panose="02010600030101010101" pitchFamily="2" charset="-122"/>
            </a:rPr>
            <a:t>在一个数据集合上运行的过程，是系统进行资源分配和调度的一个独立单位。</a:t>
          </a:r>
          <a:endParaRPr lang="zh-CN" altLang="en-US" dirty="0">
            <a:solidFill>
              <a:schemeClr val="tx1"/>
            </a:solidFill>
            <a:latin typeface="宋体" panose="02010600030101010101" pitchFamily="2" charset="-122"/>
          </a:endParaRPr>
        </a:p>
      </dsp:txBody>
      <dsp:txXfrm>
        <a:off x="0" y="2538703"/>
        <a:ext cx="7990205" cy="117221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900488" cy="4126015"/>
        <a:chOff x="0" y="0"/>
        <a:chExt cx="3900488" cy="4126015"/>
      </a:xfrm>
    </dsp:grpSpPr>
    <dsp:sp modelId="{C549BDD9-B4CE-4362-8485-D83A1E554F0B}">
      <dsp:nvSpPr>
        <dsp:cNvPr id="5" name="矩形 4"/>
        <dsp:cNvSpPr/>
      </dsp:nvSpPr>
      <dsp:spPr bwMode="white">
        <a:xfrm>
          <a:off x="0" y="240223"/>
          <a:ext cx="3900488" cy="1922145"/>
        </a:xfrm>
        <a:prstGeom prst="rect">
          <a:avLst/>
        </a:prstGeom>
      </dsp:spPr>
      <dsp:style>
        <a:lnRef idx="2">
          <a:schemeClr val="accent2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02721" tIns="291591" rIns="302721" bIns="128016" anchor="t"/>
        <a:lstStyle>
          <a:lvl1pPr algn="l">
            <a:defRPr sz="14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dirty="0">
              <a:solidFill>
                <a:schemeClr val="dk1"/>
              </a:solidFill>
            </a:rPr>
            <a:t>动态概念，强调的是执行，有创建、有撤销，存在是暂时的</a:t>
          </a:r>
          <a:endParaRPr lang="zh-CN" altLang="en-US" sz="1800" dirty="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>
              <a:solidFill>
                <a:schemeClr val="dk1"/>
              </a:solidFill>
            </a:rPr>
            <a:t>进程具有并发性</a:t>
          </a:r>
          <a:endParaRPr lang="zh-CN" altLang="en-US" sz="1800" dirty="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>
              <a:solidFill>
                <a:schemeClr val="dk1"/>
              </a:solidFill>
            </a:rPr>
            <a:t>进程是接受计算机资源的基本单位</a:t>
          </a:r>
          <a:endParaRPr lang="zh-CN" altLang="en-US" sz="1800" dirty="0">
            <a:solidFill>
              <a:schemeClr val="dk1"/>
            </a:solidFill>
          </a:endParaRPr>
        </a:p>
      </dsp:txBody>
      <dsp:txXfrm>
        <a:off x="0" y="240223"/>
        <a:ext cx="3900488" cy="1922145"/>
      </dsp:txXfrm>
    </dsp:sp>
    <dsp:sp modelId="{45110270-D0FA-4996-A12B-0753BA472E46}">
      <dsp:nvSpPr>
        <dsp:cNvPr id="4" name="圆角矩形 3"/>
        <dsp:cNvSpPr/>
      </dsp:nvSpPr>
      <dsp:spPr bwMode="white">
        <a:xfrm>
          <a:off x="195024" y="33583"/>
          <a:ext cx="2730342" cy="4132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103200" tIns="0" rIns="103200" bIns="0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dirty="0"/>
            <a:t>进程</a:t>
          </a:r>
        </a:p>
      </dsp:txBody>
      <dsp:txXfrm>
        <a:off x="195024" y="33583"/>
        <a:ext cx="2730342" cy="413280"/>
      </dsp:txXfrm>
    </dsp:sp>
    <dsp:sp modelId="{A66C9438-64DB-4B0E-BEF8-B99D1273E716}">
      <dsp:nvSpPr>
        <dsp:cNvPr id="8" name="矩形 7"/>
        <dsp:cNvSpPr/>
      </dsp:nvSpPr>
      <dsp:spPr bwMode="white">
        <a:xfrm>
          <a:off x="0" y="2444608"/>
          <a:ext cx="3900488" cy="1647825"/>
        </a:xfrm>
        <a:prstGeom prst="rect">
          <a:avLst/>
        </a:prstGeom>
      </dsp:spPr>
      <dsp:style>
        <a:lnRef idx="2">
          <a:schemeClr val="accent3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02721" tIns="291591" rIns="302721" bIns="128016" anchor="t"/>
        <a:lstStyle>
          <a:lvl1pPr algn="l">
            <a:defRPr sz="14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dirty="0">
              <a:solidFill>
                <a:schemeClr val="dk1"/>
              </a:solidFill>
            </a:rPr>
            <a:t>程序是一静态概念，程序是指令的有序集合，“永远”存在</a:t>
          </a:r>
          <a:endParaRPr lang="zh-CN" altLang="en-US" sz="1800" dirty="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dirty="0">
              <a:solidFill>
                <a:schemeClr val="dk1"/>
              </a:solidFill>
            </a:rPr>
            <a:t>不具有并发性</a:t>
          </a:r>
          <a:endParaRPr lang="zh-CN" altLang="en-US" sz="1800" dirty="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dirty="0">
              <a:solidFill>
                <a:schemeClr val="dk1"/>
              </a:solidFill>
            </a:rPr>
            <a:t>程序仅仅是程序</a:t>
          </a:r>
          <a:endParaRPr>
            <a:solidFill>
              <a:schemeClr val="dk1"/>
            </a:solidFill>
          </a:endParaRPr>
        </a:p>
      </dsp:txBody>
      <dsp:txXfrm>
        <a:off x="0" y="2444608"/>
        <a:ext cx="3900488" cy="1647825"/>
      </dsp:txXfrm>
    </dsp:sp>
    <dsp:sp modelId="{C71FC072-548C-4666-9B71-68F9DDFF8676}">
      <dsp:nvSpPr>
        <dsp:cNvPr id="7" name="圆角矩形 6"/>
        <dsp:cNvSpPr/>
      </dsp:nvSpPr>
      <dsp:spPr bwMode="white">
        <a:xfrm>
          <a:off x="195024" y="2237968"/>
          <a:ext cx="2730342" cy="4132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103200" tIns="0" rIns="103200" bIns="0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dirty="0"/>
            <a:t>程序</a:t>
          </a:r>
        </a:p>
      </dsp:txBody>
      <dsp:txXfrm>
        <a:off x="195024" y="2237968"/>
        <a:ext cx="2730342" cy="413280"/>
      </dsp:txXfrm>
    </dsp:sp>
    <dsp:sp modelId="{15A43604-0577-4194-B75F-6E0BB9C489AF}">
      <dsp:nvSpPr>
        <dsp:cNvPr id="3" name="矩形 2" hidden="1"/>
        <dsp:cNvSpPr/>
      </dsp:nvSpPr>
      <dsp:spPr>
        <a:xfrm>
          <a:off x="0" y="33583"/>
          <a:ext cx="195024" cy="413280"/>
        </a:xfrm>
        <a:prstGeom prst="rect">
          <a:avLst/>
        </a:prstGeom>
      </dsp:spPr>
      <dsp:txXfrm>
        <a:off x="0" y="33583"/>
        <a:ext cx="195024" cy="413280"/>
      </dsp:txXfrm>
    </dsp:sp>
    <dsp:sp modelId="{9A9C2E46-4813-448E-BD1B-79AD52FA9FC1}">
      <dsp:nvSpPr>
        <dsp:cNvPr id="6" name="矩形 5" hidden="1"/>
        <dsp:cNvSpPr/>
      </dsp:nvSpPr>
      <dsp:spPr>
        <a:xfrm>
          <a:off x="0" y="2237968"/>
          <a:ext cx="195024" cy="413280"/>
        </a:xfrm>
        <a:prstGeom prst="rect">
          <a:avLst/>
        </a:prstGeom>
      </dsp:spPr>
      <dsp:txXfrm>
        <a:off x="0" y="2237968"/>
        <a:ext cx="195024" cy="41328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906838" cy="3805381"/>
        <a:chOff x="0" y="0"/>
        <a:chExt cx="3906838" cy="3805381"/>
      </a:xfrm>
    </dsp:grpSpPr>
    <dsp:sp modelId="{5E86C20F-1672-4BAF-8685-930B47F36EAE}">
      <dsp:nvSpPr>
        <dsp:cNvPr id="3" name="矩形 2"/>
        <dsp:cNvSpPr/>
      </dsp:nvSpPr>
      <dsp:spPr bwMode="white">
        <a:xfrm>
          <a:off x="490262" y="-81"/>
          <a:ext cx="2928221" cy="1756933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99060" tIns="99060" rIns="99060" bIns="9906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进程是程序在数据集上的一次执行</a:t>
          </a:r>
        </a:p>
      </dsp:txBody>
      <dsp:txXfrm>
        <a:off x="490262" y="-81"/>
        <a:ext cx="2928221" cy="1756933"/>
      </dsp:txXfrm>
    </dsp:sp>
    <dsp:sp modelId="{43B4CB0B-B401-491A-A8EE-7D905E365A89}">
      <dsp:nvSpPr>
        <dsp:cNvPr id="4" name="矩形 3"/>
        <dsp:cNvSpPr/>
      </dsp:nvSpPr>
      <dsp:spPr bwMode="white">
        <a:xfrm>
          <a:off x="490262" y="2048529"/>
          <a:ext cx="2928221" cy="1756933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20400000"/>
            <a:satOff val="-3528"/>
            <a:lumOff val="-431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99060" tIns="99060" rIns="99060" bIns="9906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一个程序可对应多个进程，一个进程可包括多个程序</a:t>
          </a:r>
        </a:p>
      </dsp:txBody>
      <dsp:txXfrm>
        <a:off x="490262" y="2048529"/>
        <a:ext cx="2928221" cy="175693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640705" cy="2832100"/>
        <a:chOff x="0" y="0"/>
        <a:chExt cx="5640705" cy="2832100"/>
      </a:xfrm>
    </dsp:grpSpPr>
    <dsp:sp modelId="{AB1F7022-280B-4F45-BD4C-F3A24EEA58C8}">
      <dsp:nvSpPr>
        <dsp:cNvPr id="3" name="圆角矩形 2"/>
        <dsp:cNvSpPr/>
      </dsp:nvSpPr>
      <dsp:spPr bwMode="white">
        <a:xfrm>
          <a:off x="0" y="0"/>
          <a:ext cx="5640705" cy="87869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7160" tIns="137160" rIns="137160" bIns="137160" anchor="ctr"/>
        <a:lstStyle>
          <a:lvl1pPr algn="ctr">
            <a:defRPr sz="3600"/>
          </a:lvl1pPr>
          <a:lvl2pPr marL="285750" indent="-285750" algn="ctr">
            <a:defRPr sz="2800"/>
          </a:lvl2pPr>
          <a:lvl3pPr marL="571500" indent="-285750" algn="ctr">
            <a:defRPr sz="2800"/>
          </a:lvl3pPr>
          <a:lvl4pPr marL="857250" indent="-285750" algn="ctr">
            <a:defRPr sz="2800"/>
          </a:lvl4pPr>
          <a:lvl5pPr marL="1143000" indent="-285750" algn="ctr">
            <a:defRPr sz="2800"/>
          </a:lvl5pPr>
          <a:lvl6pPr marL="1428750" indent="-285750" algn="ctr">
            <a:defRPr sz="2800"/>
          </a:lvl6pPr>
          <a:lvl7pPr marL="1714500" indent="-285750" algn="ctr">
            <a:defRPr sz="2800"/>
          </a:lvl7pPr>
          <a:lvl8pPr marL="2000250" indent="-285750" algn="ctr">
            <a:defRPr sz="2800"/>
          </a:lvl8pPr>
          <a:lvl9pPr marL="2286000" indent="-285750" algn="ctr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PCB</a:t>
          </a:r>
          <a:endParaRPr lang="zh-CN" altLang="en-US" dirty="0"/>
        </a:p>
      </dsp:txBody>
      <dsp:txXfrm>
        <a:off x="0" y="0"/>
        <a:ext cx="5640705" cy="878696"/>
      </dsp:txXfrm>
    </dsp:sp>
    <dsp:sp modelId="{272439EF-E22E-4013-B9E5-E89E5B9355AA}">
      <dsp:nvSpPr>
        <dsp:cNvPr id="4" name="圆角矩形 3"/>
        <dsp:cNvSpPr/>
      </dsp:nvSpPr>
      <dsp:spPr bwMode="white">
        <a:xfrm>
          <a:off x="0" y="976702"/>
          <a:ext cx="2175731" cy="87869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进程标识符</a:t>
          </a:r>
        </a:p>
      </dsp:txBody>
      <dsp:txXfrm>
        <a:off x="0" y="976702"/>
        <a:ext cx="2175731" cy="878696"/>
      </dsp:txXfrm>
    </dsp:sp>
    <dsp:sp modelId="{A880F152-BDDF-44D0-8948-8265387A30AD}">
      <dsp:nvSpPr>
        <dsp:cNvPr id="5" name="圆角矩形 4"/>
        <dsp:cNvSpPr/>
      </dsp:nvSpPr>
      <dsp:spPr bwMode="white">
        <a:xfrm>
          <a:off x="0" y="1953404"/>
          <a:ext cx="1065490" cy="87869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内部</a:t>
          </a:r>
          <a:endParaRPr lang="en-US" altLang="zh-CN" dirty="0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标识</a:t>
          </a:r>
        </a:p>
      </dsp:txBody>
      <dsp:txXfrm>
        <a:off x="0" y="1953404"/>
        <a:ext cx="1065490" cy="878696"/>
      </dsp:txXfrm>
    </dsp:sp>
    <dsp:sp modelId="{8C61B3A5-37A6-40C9-ABF5-41F7239971CA}">
      <dsp:nvSpPr>
        <dsp:cNvPr id="6" name="圆角矩形 5"/>
        <dsp:cNvSpPr/>
      </dsp:nvSpPr>
      <dsp:spPr bwMode="white">
        <a:xfrm>
          <a:off x="1110241" y="1953404"/>
          <a:ext cx="1065490" cy="87869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外部</a:t>
          </a:r>
          <a:endParaRPr lang="en-US" altLang="zh-CN" dirty="0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标识符</a:t>
          </a:r>
        </a:p>
      </dsp:txBody>
      <dsp:txXfrm>
        <a:off x="1110241" y="1953404"/>
        <a:ext cx="1065490" cy="878696"/>
      </dsp:txXfrm>
    </dsp:sp>
    <dsp:sp modelId="{5129193F-32B2-4988-A490-04450A46F709}">
      <dsp:nvSpPr>
        <dsp:cNvPr id="7" name="圆角矩形 6"/>
        <dsp:cNvSpPr/>
      </dsp:nvSpPr>
      <dsp:spPr bwMode="white">
        <a:xfrm>
          <a:off x="2265232" y="976702"/>
          <a:ext cx="1065490" cy="87869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处理机状态</a:t>
          </a:r>
        </a:p>
      </dsp:txBody>
      <dsp:txXfrm>
        <a:off x="2265232" y="976702"/>
        <a:ext cx="1065490" cy="878696"/>
      </dsp:txXfrm>
    </dsp:sp>
    <dsp:sp modelId="{BC693AAA-C56C-4B47-9D4D-A83D47CDF705}">
      <dsp:nvSpPr>
        <dsp:cNvPr id="8" name="圆角矩形 7"/>
        <dsp:cNvSpPr/>
      </dsp:nvSpPr>
      <dsp:spPr bwMode="white">
        <a:xfrm>
          <a:off x="3420223" y="976702"/>
          <a:ext cx="1065490" cy="87869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进程调度信息</a:t>
          </a:r>
        </a:p>
      </dsp:txBody>
      <dsp:txXfrm>
        <a:off x="3420223" y="976702"/>
        <a:ext cx="1065490" cy="878696"/>
      </dsp:txXfrm>
    </dsp:sp>
    <dsp:sp modelId="{798789B5-B127-4B59-A6B6-393BDFDB61E0}">
      <dsp:nvSpPr>
        <dsp:cNvPr id="9" name="圆角矩形 8"/>
        <dsp:cNvSpPr/>
      </dsp:nvSpPr>
      <dsp:spPr bwMode="white">
        <a:xfrm>
          <a:off x="4575215" y="976702"/>
          <a:ext cx="1065490" cy="87869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进程控制信息</a:t>
          </a:r>
        </a:p>
      </dsp:txBody>
      <dsp:txXfrm>
        <a:off x="4575215" y="976702"/>
        <a:ext cx="1065490" cy="87869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506970" cy="3910965"/>
        <a:chOff x="0" y="0"/>
        <a:chExt cx="7506970" cy="3910965"/>
      </a:xfrm>
    </dsp:grpSpPr>
    <dsp:sp modelId="{5BA12FBC-E97E-4809-9C03-128DF38A15E0}">
      <dsp:nvSpPr>
        <dsp:cNvPr id="4" name="同侧圆角矩形 3"/>
        <dsp:cNvSpPr/>
      </dsp:nvSpPr>
      <dsp:spPr bwMode="white">
        <a:xfrm rot="5400000">
          <a:off x="4727779" y="-1931030"/>
          <a:ext cx="753921" cy="4804461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91439" tIns="45719" rIns="91439" bIns="45719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dirty="0">
              <a:solidFill>
                <a:schemeClr val="dk1"/>
              </a:solidFill>
            </a:rPr>
            <a:t>用户从终端登录，为其建立进程</a:t>
          </a:r>
          <a:r>
            <a:rPr lang="en-US" sz="2400" dirty="0">
              <a:solidFill>
                <a:schemeClr val="dk1"/>
              </a:solidFill>
            </a:rPr>
            <a:t>(</a:t>
          </a:r>
          <a:r>
            <a:rPr lang="zh-CN" sz="2400" dirty="0">
              <a:solidFill>
                <a:schemeClr val="dk1"/>
              </a:solidFill>
            </a:rPr>
            <a:t>分时系统</a:t>
          </a:r>
          <a:r>
            <a:rPr lang="en-US" sz="2400" dirty="0">
              <a:solidFill>
                <a:schemeClr val="dk1"/>
              </a:solidFill>
            </a:rPr>
            <a:t>)</a:t>
          </a:r>
          <a:endParaRPr lang="zh-CN" sz="2400" dirty="0">
            <a:solidFill>
              <a:schemeClr val="dk1"/>
            </a:solidFill>
          </a:endParaRPr>
        </a:p>
      </dsp:txBody>
      <dsp:txXfrm rot="5400000">
        <a:off x="4727779" y="-1931030"/>
        <a:ext cx="753921" cy="4804461"/>
      </dsp:txXfrm>
    </dsp:sp>
    <dsp:sp modelId="{B076B127-0090-481F-B6DF-A6EA788613F8}">
      <dsp:nvSpPr>
        <dsp:cNvPr id="3" name="圆角矩形 2"/>
        <dsp:cNvSpPr/>
      </dsp:nvSpPr>
      <dsp:spPr bwMode="white">
        <a:xfrm>
          <a:off x="0" y="0"/>
          <a:ext cx="2702509" cy="942401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60020" tIns="80010" rIns="160020" bIns="80010" anchor="ctr"/>
        <a:lstStyle>
          <a:lvl1pPr algn="ctr">
            <a:defRPr sz="4200"/>
          </a:lvl1pPr>
          <a:lvl2pPr marL="285750" indent="-285750" algn="ctr">
            <a:defRPr sz="3200"/>
          </a:lvl2pPr>
          <a:lvl3pPr marL="571500" indent="-285750" algn="ctr">
            <a:defRPr sz="3200"/>
          </a:lvl3pPr>
          <a:lvl4pPr marL="857250" indent="-285750" algn="ctr">
            <a:defRPr sz="3200"/>
          </a:lvl4pPr>
          <a:lvl5pPr marL="1143000" indent="-285750" algn="ctr">
            <a:defRPr sz="3200"/>
          </a:lvl5pPr>
          <a:lvl6pPr marL="1428750" indent="-285750" algn="ctr">
            <a:defRPr sz="3200"/>
          </a:lvl6pPr>
          <a:lvl7pPr marL="1714500" indent="-285750" algn="ctr">
            <a:defRPr sz="3200"/>
          </a:lvl7pPr>
          <a:lvl8pPr marL="2000250" indent="-285750" algn="ctr">
            <a:defRPr sz="3200"/>
          </a:lvl8pPr>
          <a:lvl9pPr marL="2286000" indent="-285750" algn="ctr">
            <a:defRPr sz="3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用户登录</a:t>
          </a:r>
          <a:endParaRPr lang="zh-CN"/>
        </a:p>
      </dsp:txBody>
      <dsp:txXfrm>
        <a:off x="0" y="0"/>
        <a:ext cx="2702509" cy="942401"/>
      </dsp:txXfrm>
    </dsp:sp>
    <dsp:sp modelId="{3A6B9A6B-630C-4C1F-A5E7-3E284A3BD1E4}">
      <dsp:nvSpPr>
        <dsp:cNvPr id="6" name="同侧圆角矩形 5"/>
        <dsp:cNvSpPr/>
      </dsp:nvSpPr>
      <dsp:spPr bwMode="white">
        <a:xfrm rot="5400000">
          <a:off x="4727779" y="-941509"/>
          <a:ext cx="753921" cy="4804461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91439" tIns="45719" rIns="91439" bIns="45719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>
              <a:solidFill>
                <a:schemeClr val="dk1"/>
              </a:solidFill>
            </a:rPr>
            <a:t>把作业装入内存 </a:t>
          </a:r>
          <a:r>
            <a:rPr lang="en-US" sz="2400">
              <a:solidFill>
                <a:schemeClr val="dk1"/>
              </a:solidFill>
            </a:rPr>
            <a:t>(</a:t>
          </a:r>
          <a:r>
            <a:rPr lang="zh-CN" sz="2400">
              <a:solidFill>
                <a:schemeClr val="dk1"/>
              </a:solidFill>
            </a:rPr>
            <a:t>批处理系统</a:t>
          </a:r>
          <a:r>
            <a:rPr lang="en-US" sz="2400">
              <a:solidFill>
                <a:schemeClr val="dk1"/>
              </a:solidFill>
            </a:rPr>
            <a:t>)</a:t>
          </a:r>
          <a:endParaRPr lang="zh-CN" sz="2400">
            <a:solidFill>
              <a:schemeClr val="dk1"/>
            </a:solidFill>
          </a:endParaRPr>
        </a:p>
      </dsp:txBody>
      <dsp:txXfrm rot="5400000">
        <a:off x="4727779" y="-941509"/>
        <a:ext cx="753921" cy="4804461"/>
      </dsp:txXfrm>
    </dsp:sp>
    <dsp:sp modelId="{ACDDC808-6F54-45C8-A8A2-9E21FE6E0B90}">
      <dsp:nvSpPr>
        <dsp:cNvPr id="5" name="圆角矩形 4"/>
        <dsp:cNvSpPr/>
      </dsp:nvSpPr>
      <dsp:spPr bwMode="white">
        <a:xfrm>
          <a:off x="0" y="989521"/>
          <a:ext cx="2702509" cy="942401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60020" tIns="80010" rIns="160020" bIns="80010" anchor="ctr"/>
        <a:lstStyle>
          <a:lvl1pPr algn="ctr">
            <a:defRPr sz="4200"/>
          </a:lvl1pPr>
          <a:lvl2pPr marL="285750" indent="-285750" algn="ctr">
            <a:defRPr sz="3200"/>
          </a:lvl2pPr>
          <a:lvl3pPr marL="571500" indent="-285750" algn="ctr">
            <a:defRPr sz="3200"/>
          </a:lvl3pPr>
          <a:lvl4pPr marL="857250" indent="-285750" algn="ctr">
            <a:defRPr sz="3200"/>
          </a:lvl4pPr>
          <a:lvl5pPr marL="1143000" indent="-285750" algn="ctr">
            <a:defRPr sz="3200"/>
          </a:lvl5pPr>
          <a:lvl6pPr marL="1428750" indent="-285750" algn="ctr">
            <a:defRPr sz="3200"/>
          </a:lvl6pPr>
          <a:lvl7pPr marL="1714500" indent="-285750" algn="ctr">
            <a:defRPr sz="3200"/>
          </a:lvl7pPr>
          <a:lvl8pPr marL="2000250" indent="-285750" algn="ctr">
            <a:defRPr sz="3200"/>
          </a:lvl8pPr>
          <a:lvl9pPr marL="2286000" indent="-285750" algn="ctr">
            <a:defRPr sz="3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/>
            <a:t>作业调度</a:t>
          </a:r>
          <a:endParaRPr lang="zh-CN" dirty="0"/>
        </a:p>
      </dsp:txBody>
      <dsp:txXfrm>
        <a:off x="0" y="989521"/>
        <a:ext cx="2702509" cy="942401"/>
      </dsp:txXfrm>
    </dsp:sp>
    <dsp:sp modelId="{AF6F952B-AF68-4565-80A1-617BED8E326E}">
      <dsp:nvSpPr>
        <dsp:cNvPr id="8" name="同侧圆角矩形 7"/>
        <dsp:cNvSpPr/>
      </dsp:nvSpPr>
      <dsp:spPr bwMode="white">
        <a:xfrm rot="5400000">
          <a:off x="4727779" y="48013"/>
          <a:ext cx="753921" cy="4804461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91439" tIns="45719" rIns="91439" bIns="45719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dirty="0">
              <a:solidFill>
                <a:schemeClr val="dk1"/>
              </a:solidFill>
            </a:rPr>
            <a:t>为某个请求创建专门的进程。例如用户打印时，创建打印进程</a:t>
          </a:r>
          <a:endParaRPr>
            <a:solidFill>
              <a:schemeClr val="dk1"/>
            </a:solidFill>
          </a:endParaRPr>
        </a:p>
      </dsp:txBody>
      <dsp:txXfrm rot="5400000">
        <a:off x="4727779" y="48013"/>
        <a:ext cx="753921" cy="4804461"/>
      </dsp:txXfrm>
    </dsp:sp>
    <dsp:sp modelId="{B8F3F54A-6D4F-46F6-BD9A-A4529DF82BF4}">
      <dsp:nvSpPr>
        <dsp:cNvPr id="7" name="圆角矩形 6"/>
        <dsp:cNvSpPr/>
      </dsp:nvSpPr>
      <dsp:spPr bwMode="white">
        <a:xfrm>
          <a:off x="0" y="1979043"/>
          <a:ext cx="2702509" cy="942401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60020" tIns="80010" rIns="160020" bIns="80010" anchor="ctr"/>
        <a:lstStyle>
          <a:lvl1pPr algn="ctr">
            <a:defRPr sz="4200"/>
          </a:lvl1pPr>
          <a:lvl2pPr marL="285750" indent="-285750" algn="ctr">
            <a:defRPr sz="3200"/>
          </a:lvl2pPr>
          <a:lvl3pPr marL="571500" indent="-285750" algn="ctr">
            <a:defRPr sz="3200"/>
          </a:lvl3pPr>
          <a:lvl4pPr marL="857250" indent="-285750" algn="ctr">
            <a:defRPr sz="3200"/>
          </a:lvl4pPr>
          <a:lvl5pPr marL="1143000" indent="-285750" algn="ctr">
            <a:defRPr sz="3200"/>
          </a:lvl5pPr>
          <a:lvl6pPr marL="1428750" indent="-285750" algn="ctr">
            <a:defRPr sz="3200"/>
          </a:lvl6pPr>
          <a:lvl7pPr marL="1714500" indent="-285750" algn="ctr">
            <a:defRPr sz="3200"/>
          </a:lvl7pPr>
          <a:lvl8pPr marL="2000250" indent="-285750" algn="ctr">
            <a:defRPr sz="3200"/>
          </a:lvl8pPr>
          <a:lvl9pPr marL="2286000" indent="-285750" algn="ctr">
            <a:defRPr sz="3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提供服务</a:t>
          </a:r>
          <a:endParaRPr lang="zh-CN"/>
        </a:p>
      </dsp:txBody>
      <dsp:txXfrm>
        <a:off x="0" y="1979043"/>
        <a:ext cx="2702509" cy="942401"/>
      </dsp:txXfrm>
    </dsp:sp>
    <dsp:sp modelId="{29651417-B145-4C21-AB19-96A2CCEFBAD8}">
      <dsp:nvSpPr>
        <dsp:cNvPr id="10" name="同侧圆角矩形 9"/>
        <dsp:cNvSpPr/>
      </dsp:nvSpPr>
      <dsp:spPr bwMode="white">
        <a:xfrm rot="5400000">
          <a:off x="4727779" y="1037534"/>
          <a:ext cx="753921" cy="4804461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91439" tIns="45719" rIns="91439" bIns="45719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dirty="0">
              <a:solidFill>
                <a:schemeClr val="dk1"/>
              </a:solidFill>
            </a:rPr>
            <a:t>建子进程，以并发完成工作，加速任务  </a:t>
          </a:r>
          <a:r>
            <a:rPr lang="en-US" sz="2400" dirty="0">
              <a:solidFill>
                <a:schemeClr val="dk1"/>
              </a:solidFill>
            </a:rPr>
            <a:t>(</a:t>
          </a:r>
          <a:r>
            <a:rPr lang="zh-CN" sz="2400" dirty="0">
              <a:solidFill>
                <a:schemeClr val="dk1"/>
              </a:solidFill>
            </a:rPr>
            <a:t>由应用程序创建</a:t>
          </a:r>
          <a:r>
            <a:rPr lang="en-US" sz="2400" dirty="0">
              <a:solidFill>
                <a:schemeClr val="dk1"/>
              </a:solidFill>
            </a:rPr>
            <a:t>)</a:t>
          </a:r>
          <a:endParaRPr lang="zh-CN" sz="2400" dirty="0">
            <a:solidFill>
              <a:schemeClr val="dk1"/>
            </a:solidFill>
          </a:endParaRPr>
        </a:p>
      </dsp:txBody>
      <dsp:txXfrm rot="5400000">
        <a:off x="4727779" y="1037534"/>
        <a:ext cx="753921" cy="4804461"/>
      </dsp:txXfrm>
    </dsp:sp>
    <dsp:sp modelId="{A84C09EA-B76A-492D-AEA3-C3A702AC2E53}">
      <dsp:nvSpPr>
        <dsp:cNvPr id="9" name="圆角矩形 8"/>
        <dsp:cNvSpPr/>
      </dsp:nvSpPr>
      <dsp:spPr bwMode="white">
        <a:xfrm>
          <a:off x="0" y="2968564"/>
          <a:ext cx="2702509" cy="942401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60020" tIns="80010" rIns="160020" bIns="80010" anchor="ctr"/>
        <a:lstStyle>
          <a:lvl1pPr algn="ctr">
            <a:defRPr sz="4200"/>
          </a:lvl1pPr>
          <a:lvl2pPr marL="285750" indent="-285750" algn="ctr">
            <a:defRPr sz="3200"/>
          </a:lvl2pPr>
          <a:lvl3pPr marL="571500" indent="-285750" algn="ctr">
            <a:defRPr sz="3200"/>
          </a:lvl3pPr>
          <a:lvl4pPr marL="857250" indent="-285750" algn="ctr">
            <a:defRPr sz="3200"/>
          </a:lvl4pPr>
          <a:lvl5pPr marL="1143000" indent="-285750" algn="ctr">
            <a:defRPr sz="3200"/>
          </a:lvl5pPr>
          <a:lvl6pPr marL="1428750" indent="-285750" algn="ctr">
            <a:defRPr sz="3200"/>
          </a:lvl6pPr>
          <a:lvl7pPr marL="1714500" indent="-285750" algn="ctr">
            <a:defRPr sz="3200"/>
          </a:lvl7pPr>
          <a:lvl8pPr marL="2000250" indent="-285750" algn="ctr">
            <a:defRPr sz="3200"/>
          </a:lvl8pPr>
          <a:lvl9pPr marL="2286000" indent="-285750" algn="ctr">
            <a:defRPr sz="3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应用请求</a:t>
          </a:r>
          <a:endParaRPr lang="zh-CN"/>
        </a:p>
      </dsp:txBody>
      <dsp:txXfrm>
        <a:off x="0" y="2968564"/>
        <a:ext cx="2702509" cy="94240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002530" cy="5837555"/>
        <a:chOff x="0" y="0"/>
        <a:chExt cx="5002530" cy="5837555"/>
      </a:xfrm>
    </dsp:grpSpPr>
    <dsp:sp modelId="{E9513D98-6A79-45CA-881E-DF0BC47483DB}">
      <dsp:nvSpPr>
        <dsp:cNvPr id="3" name="圆角矩形 2"/>
        <dsp:cNvSpPr/>
      </dsp:nvSpPr>
      <dsp:spPr bwMode="white">
        <a:xfrm>
          <a:off x="0" y="0"/>
          <a:ext cx="5002530" cy="1061374"/>
        </a:xfrm>
        <a:prstGeom prst="roundRect">
          <a:avLst>
            <a:gd name="adj" fmla="val 10000"/>
          </a:avLst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dk1"/>
              </a:solidFill>
            </a:rPr>
            <a:t>申请空的</a:t>
          </a:r>
          <a:r>
            <a:rPr lang="en-US" altLang="zh-CN" sz="2400" dirty="0">
              <a:solidFill>
                <a:schemeClr val="dk1"/>
              </a:solidFill>
            </a:rPr>
            <a:t>PCB</a:t>
          </a:r>
          <a:endParaRPr lang="zh-CN" altLang="en-US" sz="2400" dirty="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dirty="0">
              <a:solidFill>
                <a:schemeClr val="dk1"/>
              </a:solidFill>
            </a:rPr>
            <a:t>申请唯一的标识符，从</a:t>
          </a:r>
          <a:r>
            <a:rPr lang="en-US" altLang="zh-CN" sz="1800" dirty="0">
              <a:solidFill>
                <a:schemeClr val="dk1"/>
              </a:solidFill>
            </a:rPr>
            <a:t>PCB</a:t>
          </a:r>
          <a:r>
            <a:rPr lang="zh-CN" altLang="en-US" sz="1800" dirty="0">
              <a:solidFill>
                <a:schemeClr val="dk1"/>
              </a:solidFill>
            </a:rPr>
            <a:t>集合中取空白项</a:t>
          </a:r>
          <a:endParaRPr>
            <a:solidFill>
              <a:schemeClr val="dk1"/>
            </a:solidFill>
          </a:endParaRPr>
        </a:p>
      </dsp:txBody>
      <dsp:txXfrm>
        <a:off x="0" y="0"/>
        <a:ext cx="5002530" cy="1061374"/>
      </dsp:txXfrm>
    </dsp:sp>
    <dsp:sp modelId="{8FBC28B6-8D87-4F8C-92C9-2D892A2FFC6E}">
      <dsp:nvSpPr>
        <dsp:cNvPr id="4" name="右箭头 3"/>
        <dsp:cNvSpPr/>
      </dsp:nvSpPr>
      <dsp:spPr bwMode="white">
        <a:xfrm rot="5399999">
          <a:off x="2302257" y="1087908"/>
          <a:ext cx="398015" cy="477618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0" tIns="0" rIns="0" bIns="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 rot="5399999">
        <a:off x="2302257" y="1087908"/>
        <a:ext cx="398015" cy="477618"/>
      </dsp:txXfrm>
    </dsp:sp>
    <dsp:sp modelId="{C6EAEE36-E2FD-46A9-93E5-2654B9770F51}">
      <dsp:nvSpPr>
        <dsp:cNvPr id="5" name="圆角矩形 4"/>
        <dsp:cNvSpPr/>
      </dsp:nvSpPr>
      <dsp:spPr bwMode="white">
        <a:xfrm>
          <a:off x="0" y="1592060"/>
          <a:ext cx="5002530" cy="1061374"/>
        </a:xfrm>
        <a:prstGeom prst="roundRect">
          <a:avLst>
            <a:gd name="adj" fmla="val 10000"/>
          </a:avLst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dk1"/>
              </a:solidFill>
            </a:rPr>
            <a:t>为新进程分配资源</a:t>
          </a:r>
          <a:endParaRPr lang="zh-CN" altLang="en-US" sz="2400" dirty="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dirty="0">
              <a:solidFill>
                <a:schemeClr val="dk1"/>
              </a:solidFill>
            </a:rPr>
            <a:t>分配内存，</a:t>
          </a:r>
          <a:r>
            <a:rPr lang="en-US" altLang="zh-CN" sz="1800" dirty="0">
              <a:solidFill>
                <a:schemeClr val="dk1"/>
              </a:solidFill>
            </a:rPr>
            <a:t>OS</a:t>
          </a:r>
          <a:r>
            <a:rPr lang="zh-CN" altLang="en-US" sz="1800" dirty="0">
              <a:solidFill>
                <a:schemeClr val="dk1"/>
              </a:solidFill>
            </a:rPr>
            <a:t>要知道新进程的大小</a:t>
          </a:r>
          <a:endParaRPr>
            <a:solidFill>
              <a:schemeClr val="dk1"/>
            </a:solidFill>
          </a:endParaRPr>
        </a:p>
      </dsp:txBody>
      <dsp:txXfrm>
        <a:off x="0" y="1592060"/>
        <a:ext cx="5002530" cy="1061374"/>
      </dsp:txXfrm>
    </dsp:sp>
    <dsp:sp modelId="{D402C327-EA68-42DE-8B2C-14ACB510A6FE}">
      <dsp:nvSpPr>
        <dsp:cNvPr id="6" name="右箭头 5"/>
        <dsp:cNvSpPr/>
      </dsp:nvSpPr>
      <dsp:spPr bwMode="white">
        <a:xfrm rot="5399999">
          <a:off x="2302257" y="2679968"/>
          <a:ext cx="398015" cy="477618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0" tIns="0" rIns="0" bIns="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 rot="5399999">
        <a:off x="2302257" y="2679968"/>
        <a:ext cx="398015" cy="477618"/>
      </dsp:txXfrm>
    </dsp:sp>
    <dsp:sp modelId="{A3DBABC2-8424-4E2E-B499-EC13000BA94B}">
      <dsp:nvSpPr>
        <dsp:cNvPr id="7" name="圆角矩形 6"/>
        <dsp:cNvSpPr/>
      </dsp:nvSpPr>
      <dsp:spPr bwMode="white">
        <a:xfrm>
          <a:off x="0" y="3184121"/>
          <a:ext cx="5002530" cy="1061374"/>
        </a:xfrm>
        <a:prstGeom prst="roundRect">
          <a:avLst>
            <a:gd name="adj" fmla="val 10000"/>
          </a:avLst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dk1"/>
              </a:solidFill>
            </a:rPr>
            <a:t>初始化</a:t>
          </a:r>
          <a:r>
            <a:rPr lang="en-US" altLang="zh-CN" sz="2400" dirty="0">
              <a:solidFill>
                <a:schemeClr val="dk1"/>
              </a:solidFill>
            </a:rPr>
            <a:t>PCB</a:t>
          </a:r>
          <a:endParaRPr lang="zh-CN" altLang="en-US" sz="2400" dirty="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dirty="0">
              <a:solidFill>
                <a:schemeClr val="dk1"/>
              </a:solidFill>
            </a:rPr>
            <a:t>将所需信息填入</a:t>
          </a:r>
          <a:r>
            <a:rPr lang="en-US" altLang="zh-CN" sz="1800" dirty="0">
              <a:solidFill>
                <a:schemeClr val="dk1"/>
              </a:solidFill>
            </a:rPr>
            <a:t>PCB</a:t>
          </a:r>
          <a:r>
            <a:rPr lang="zh-CN" altLang="en-US" sz="1800" dirty="0">
              <a:solidFill>
                <a:schemeClr val="dk1"/>
              </a:solidFill>
            </a:rPr>
            <a:t>：标识符、处理机状态、进程状态、优先级等等</a:t>
          </a:r>
          <a:endParaRPr>
            <a:solidFill>
              <a:schemeClr val="dk1"/>
            </a:solidFill>
          </a:endParaRPr>
        </a:p>
      </dsp:txBody>
      <dsp:txXfrm>
        <a:off x="0" y="3184121"/>
        <a:ext cx="5002530" cy="1061374"/>
      </dsp:txXfrm>
    </dsp:sp>
    <dsp:sp modelId="{AF5D01F1-9018-493F-B37F-98EF76480F8E}">
      <dsp:nvSpPr>
        <dsp:cNvPr id="8" name="右箭头 7"/>
        <dsp:cNvSpPr/>
      </dsp:nvSpPr>
      <dsp:spPr bwMode="white">
        <a:xfrm rot="5399999">
          <a:off x="2302257" y="4272029"/>
          <a:ext cx="398015" cy="477618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0" tIns="0" rIns="0" bIns="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 rot="5399999">
        <a:off x="2302257" y="4272029"/>
        <a:ext cx="398015" cy="477618"/>
      </dsp:txXfrm>
    </dsp:sp>
    <dsp:sp modelId="{55F47029-EDE1-4408-8A84-A35151EE665A}">
      <dsp:nvSpPr>
        <dsp:cNvPr id="9" name="圆角矩形 8"/>
        <dsp:cNvSpPr/>
      </dsp:nvSpPr>
      <dsp:spPr bwMode="white">
        <a:xfrm>
          <a:off x="0" y="4776181"/>
          <a:ext cx="5002530" cy="1061374"/>
        </a:xfrm>
        <a:prstGeom prst="roundRect">
          <a:avLst>
            <a:gd name="adj" fmla="val 10000"/>
          </a:avLst>
        </a:prstGeom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dk1"/>
              </a:solidFill>
            </a:rPr>
            <a:t>插入就绪队列</a:t>
          </a:r>
          <a:endParaRPr lang="zh-CN" altLang="en-US" sz="2400" dirty="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dirty="0">
              <a:solidFill>
                <a:schemeClr val="dk1"/>
              </a:solidFill>
            </a:rPr>
            <a:t>如果就绪队列能容纳新进程的话</a:t>
          </a:r>
          <a:endParaRPr>
            <a:solidFill>
              <a:schemeClr val="dk1"/>
            </a:solidFill>
          </a:endParaRPr>
        </a:p>
      </dsp:txBody>
      <dsp:txXfrm>
        <a:off x="0" y="4776181"/>
        <a:ext cx="5002530" cy="106137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89888" cy="2471958"/>
        <a:chOff x="0" y="0"/>
        <a:chExt cx="7989888" cy="2471958"/>
      </a:xfrm>
    </dsp:grpSpPr>
    <dsp:sp modelId="{B8572C8D-A32F-4BBC-97E6-C6CFE108C1F2}">
      <dsp:nvSpPr>
        <dsp:cNvPr id="4" name="同侧圆角矩形 3"/>
        <dsp:cNvSpPr/>
      </dsp:nvSpPr>
      <dsp:spPr bwMode="white">
        <a:xfrm rot="5400000">
          <a:off x="5114162" y="-2158061"/>
          <a:ext cx="637925" cy="5113528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102870" tIns="51435" rIns="102870" bIns="51435" anchor="ctr"/>
        <a:lstStyle>
          <a:lvl1pPr algn="l">
            <a:defRPr sz="27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b="1" dirty="0">
              <a:solidFill>
                <a:schemeClr val="dk1"/>
              </a:solidFill>
              <a:latin typeface="Times New Roman" panose="02020603050405020304" charset="0"/>
            </a:rPr>
            <a:t>执行到最后的结束指令、中断</a:t>
          </a:r>
          <a:endParaRPr lang="zh-CN" altLang="en-US" dirty="0">
            <a:solidFill>
              <a:schemeClr val="dk1"/>
            </a:solidFill>
          </a:endParaRPr>
        </a:p>
      </dsp:txBody>
      <dsp:txXfrm rot="5400000">
        <a:off x="5114162" y="-2158061"/>
        <a:ext cx="637925" cy="5113528"/>
      </dsp:txXfrm>
    </dsp:sp>
    <dsp:sp modelId="{FD7CBE2E-A849-4203-93A7-14567C015D80}">
      <dsp:nvSpPr>
        <dsp:cNvPr id="3" name="圆角矩形 2"/>
        <dsp:cNvSpPr/>
      </dsp:nvSpPr>
      <dsp:spPr bwMode="white">
        <a:xfrm>
          <a:off x="0" y="0"/>
          <a:ext cx="2876360" cy="797406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0" tIns="66675" rIns="133350" bIns="66675" anchor="ctr"/>
        <a:lstStyle>
          <a:lvl1pPr algn="ctr">
            <a:defRPr sz="3500"/>
          </a:lvl1pPr>
          <a:lvl2pPr marL="228600" indent="-228600" algn="ctr">
            <a:defRPr sz="2700"/>
          </a:lvl2pPr>
          <a:lvl3pPr marL="457200" indent="-228600" algn="ctr">
            <a:defRPr sz="2700"/>
          </a:lvl3pPr>
          <a:lvl4pPr marL="685800" indent="-228600" algn="ctr">
            <a:defRPr sz="2700"/>
          </a:lvl4pPr>
          <a:lvl5pPr marL="914400" indent="-228600" algn="ctr">
            <a:defRPr sz="2700"/>
          </a:lvl5pPr>
          <a:lvl6pPr marL="1143000" indent="-228600" algn="ctr">
            <a:defRPr sz="2700"/>
          </a:lvl6pPr>
          <a:lvl7pPr marL="1371600" indent="-228600" algn="ctr">
            <a:defRPr sz="2700"/>
          </a:lvl7pPr>
          <a:lvl8pPr marL="1600200" indent="-228600" algn="ctr">
            <a:defRPr sz="2700"/>
          </a:lvl8pPr>
          <a:lvl9pPr marL="1828800" indent="-228600" algn="ctr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>
              <a:latin typeface="Times New Roman" panose="02020603050405020304" charset="0"/>
            </a:rPr>
            <a:t>正常结束</a:t>
          </a:r>
          <a:endParaRPr lang="zh-CN" altLang="en-US" dirty="0"/>
        </a:p>
      </dsp:txBody>
      <dsp:txXfrm>
        <a:off x="0" y="0"/>
        <a:ext cx="2876360" cy="797406"/>
      </dsp:txXfrm>
    </dsp:sp>
    <dsp:sp modelId="{E76B0A7A-B431-4B4D-9880-3AFF65344F12}">
      <dsp:nvSpPr>
        <dsp:cNvPr id="6" name="同侧圆角矩形 5"/>
        <dsp:cNvSpPr/>
      </dsp:nvSpPr>
      <dsp:spPr bwMode="white">
        <a:xfrm rot="5400000">
          <a:off x="5114162" y="-1320785"/>
          <a:ext cx="637925" cy="5113528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102870" tIns="51435" rIns="102870" bIns="51435" anchor="ctr"/>
        <a:lstStyle>
          <a:lvl1pPr algn="l">
            <a:defRPr sz="27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b="1">
              <a:solidFill>
                <a:schemeClr val="dk1"/>
              </a:solidFill>
              <a:latin typeface="Times New Roman" panose="02020603050405020304" charset="0"/>
            </a:rPr>
            <a:t>出现</a:t>
          </a:r>
          <a:r>
            <a:rPr lang="zh-CN" altLang="en-US" b="1" dirty="0">
              <a:solidFill>
                <a:schemeClr val="dk1"/>
              </a:solidFill>
              <a:latin typeface="Times New Roman" panose="02020603050405020304" charset="0"/>
            </a:rPr>
            <a:t>错误或因故障而被迫终止</a:t>
          </a:r>
          <a:endParaRPr>
            <a:solidFill>
              <a:schemeClr val="dk1"/>
            </a:solidFill>
          </a:endParaRPr>
        </a:p>
      </dsp:txBody>
      <dsp:txXfrm rot="5400000">
        <a:off x="5114162" y="-1320785"/>
        <a:ext cx="637925" cy="5113528"/>
      </dsp:txXfrm>
    </dsp:sp>
    <dsp:sp modelId="{40EF81E2-CD63-471A-9BB8-DBCCE2A5791D}">
      <dsp:nvSpPr>
        <dsp:cNvPr id="5" name="圆角矩形 4"/>
        <dsp:cNvSpPr/>
      </dsp:nvSpPr>
      <dsp:spPr bwMode="white">
        <a:xfrm>
          <a:off x="0" y="837276"/>
          <a:ext cx="2876360" cy="797406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0" tIns="66675" rIns="133350" bIns="66675" anchor="ctr"/>
        <a:lstStyle>
          <a:lvl1pPr algn="ctr">
            <a:defRPr sz="3500"/>
          </a:lvl1pPr>
          <a:lvl2pPr marL="228600" indent="-228600" algn="ctr">
            <a:defRPr sz="2700"/>
          </a:lvl2pPr>
          <a:lvl3pPr marL="457200" indent="-228600" algn="ctr">
            <a:defRPr sz="2700"/>
          </a:lvl3pPr>
          <a:lvl4pPr marL="685800" indent="-228600" algn="ctr">
            <a:defRPr sz="2700"/>
          </a:lvl4pPr>
          <a:lvl5pPr marL="914400" indent="-228600" algn="ctr">
            <a:defRPr sz="2700"/>
          </a:lvl5pPr>
          <a:lvl6pPr marL="1143000" indent="-228600" algn="ctr">
            <a:defRPr sz="2700"/>
          </a:lvl6pPr>
          <a:lvl7pPr marL="1371600" indent="-228600" algn="ctr">
            <a:defRPr sz="2700"/>
          </a:lvl7pPr>
          <a:lvl8pPr marL="1600200" indent="-228600" algn="ctr">
            <a:defRPr sz="2700"/>
          </a:lvl8pPr>
          <a:lvl9pPr marL="1828800" indent="-228600" algn="ctr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>
              <a:latin typeface="Times New Roman" panose="02020603050405020304" charset="0"/>
            </a:rPr>
            <a:t>异常结束</a:t>
          </a:r>
        </a:p>
      </dsp:txBody>
      <dsp:txXfrm>
        <a:off x="0" y="837276"/>
        <a:ext cx="2876360" cy="797406"/>
      </dsp:txXfrm>
    </dsp:sp>
    <dsp:sp modelId="{661FF868-F382-4C27-83B9-B16584EBC4BA}">
      <dsp:nvSpPr>
        <dsp:cNvPr id="8" name="同侧圆角矩形 7"/>
        <dsp:cNvSpPr/>
      </dsp:nvSpPr>
      <dsp:spPr bwMode="white">
        <a:xfrm rot="5400000">
          <a:off x="5114162" y="-483509"/>
          <a:ext cx="637925" cy="5113528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102870" tIns="51435" rIns="102870" bIns="51435" anchor="ctr"/>
        <a:lstStyle>
          <a:lvl1pPr algn="l">
            <a:defRPr sz="27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b="1">
              <a:solidFill>
                <a:schemeClr val="dk1"/>
              </a:solidFill>
              <a:latin typeface="Times New Roman" panose="02020603050405020304" charset="0"/>
            </a:rPr>
            <a:t>进程</a:t>
          </a:r>
          <a:r>
            <a:rPr lang="zh-CN" altLang="en-US" b="1" dirty="0">
              <a:solidFill>
                <a:schemeClr val="dk1"/>
              </a:solidFill>
              <a:latin typeface="Times New Roman" panose="02020603050405020304" charset="0"/>
            </a:rPr>
            <a:t>应外界的请求而终止运行</a:t>
          </a:r>
          <a:endParaRPr>
            <a:solidFill>
              <a:schemeClr val="dk1"/>
            </a:solidFill>
          </a:endParaRPr>
        </a:p>
      </dsp:txBody>
      <dsp:txXfrm rot="5400000">
        <a:off x="5114162" y="-483509"/>
        <a:ext cx="637925" cy="5113528"/>
      </dsp:txXfrm>
    </dsp:sp>
    <dsp:sp modelId="{B38F4FE2-2B1A-40E6-A66D-9BC758CD625B}">
      <dsp:nvSpPr>
        <dsp:cNvPr id="7" name="圆角矩形 6"/>
        <dsp:cNvSpPr/>
      </dsp:nvSpPr>
      <dsp:spPr bwMode="white">
        <a:xfrm>
          <a:off x="0" y="1674552"/>
          <a:ext cx="2876360" cy="797406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0" tIns="66675" rIns="133350" bIns="66675" anchor="ctr"/>
        <a:lstStyle>
          <a:lvl1pPr algn="ctr">
            <a:defRPr sz="3500"/>
          </a:lvl1pPr>
          <a:lvl2pPr marL="228600" indent="-228600" algn="ctr">
            <a:defRPr sz="2700"/>
          </a:lvl2pPr>
          <a:lvl3pPr marL="457200" indent="-228600" algn="ctr">
            <a:defRPr sz="2700"/>
          </a:lvl3pPr>
          <a:lvl4pPr marL="685800" indent="-228600" algn="ctr">
            <a:defRPr sz="2700"/>
          </a:lvl4pPr>
          <a:lvl5pPr marL="914400" indent="-228600" algn="ctr">
            <a:defRPr sz="2700"/>
          </a:lvl5pPr>
          <a:lvl6pPr marL="1143000" indent="-228600" algn="ctr">
            <a:defRPr sz="2700"/>
          </a:lvl6pPr>
          <a:lvl7pPr marL="1371600" indent="-228600" algn="ctr">
            <a:defRPr sz="2700"/>
          </a:lvl7pPr>
          <a:lvl8pPr marL="1600200" indent="-228600" algn="ctr">
            <a:defRPr sz="2700"/>
          </a:lvl8pPr>
          <a:lvl9pPr marL="1828800" indent="-228600" algn="ctr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>
              <a:latin typeface="Times New Roman" panose="02020603050405020304" charset="0"/>
            </a:rPr>
            <a:t>外界干预</a:t>
          </a:r>
        </a:p>
      </dsp:txBody>
      <dsp:txXfrm>
        <a:off x="0" y="1674552"/>
        <a:ext cx="2876360" cy="7974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89888" cy="4378035"/>
        <a:chOff x="0" y="0"/>
        <a:chExt cx="7989888" cy="4378035"/>
      </a:xfrm>
    </dsp:grpSpPr>
    <dsp:sp modelId="{E3CB7DAA-D2B5-41B9-AE39-67A01FE6E53F}">
      <dsp:nvSpPr>
        <dsp:cNvPr id="4" name="矩形 3"/>
        <dsp:cNvSpPr/>
      </dsp:nvSpPr>
      <dsp:spPr bwMode="white">
        <a:xfrm>
          <a:off x="1791" y="513573"/>
          <a:ext cx="1826351" cy="1547456"/>
        </a:xfrm>
        <a:prstGeom prst="rect">
          <a:avLst/>
        </a:prstGeom>
        <a:blipFill rotWithShape="1">
          <a:blip r:embed="rId1"/>
          <a:stretch>
            <a:fillRect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1791" y="513573"/>
        <a:ext cx="1826351" cy="1547456"/>
      </dsp:txXfrm>
    </dsp:sp>
    <dsp:sp modelId="{D5463CB7-CBFF-47FC-992E-66E48D1490A7}">
      <dsp:nvSpPr>
        <dsp:cNvPr id="5" name="圆角矩形 4"/>
        <dsp:cNvSpPr/>
      </dsp:nvSpPr>
      <dsp:spPr bwMode="white">
        <a:xfrm>
          <a:off x="1584939" y="730120"/>
          <a:ext cx="866029" cy="901365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7150" tIns="57150" rIns="57150" bIns="57150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用户独占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dirty="0">
              <a:solidFill>
                <a:schemeClr val="dk1"/>
              </a:solidFill>
            </a:rPr>
            <a:t>CPU</a:t>
          </a:r>
          <a:r>
            <a:rPr lang="zh-CN" altLang="en-US" dirty="0">
              <a:solidFill>
                <a:schemeClr val="dk1"/>
              </a:solidFill>
            </a:rPr>
            <a:t>等待用户</a:t>
          </a:r>
          <a:endParaRPr>
            <a:solidFill>
              <a:schemeClr val="dk1"/>
            </a:solidFill>
          </a:endParaRPr>
        </a:p>
      </dsp:txBody>
      <dsp:txXfrm>
        <a:off x="1584939" y="730120"/>
        <a:ext cx="866029" cy="901365"/>
      </dsp:txXfrm>
    </dsp:sp>
    <dsp:sp modelId="{660BFFDC-7966-4FBF-81DE-CDCEB15FE32A}">
      <dsp:nvSpPr>
        <dsp:cNvPr id="7" name="矩形 6"/>
        <dsp:cNvSpPr/>
      </dsp:nvSpPr>
      <dsp:spPr bwMode="white">
        <a:xfrm>
          <a:off x="2775167" y="513573"/>
          <a:ext cx="1826351" cy="1547456"/>
        </a:xfrm>
        <a:prstGeom prst="rect">
          <a:avLst/>
        </a:prstGeom>
        <a:blipFill dpi="0" rotWithShape="1">
          <a:blip r:embed="rId2"/>
          <a:srcRect/>
          <a:stretch>
            <a:fillRect t="5741" b="5741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2775167" y="513573"/>
        <a:ext cx="1826351" cy="1547456"/>
      </dsp:txXfrm>
    </dsp:sp>
    <dsp:sp modelId="{2619AB76-E400-4165-96E1-60AE2A3DCD09}">
      <dsp:nvSpPr>
        <dsp:cNvPr id="8" name="圆角矩形 7"/>
        <dsp:cNvSpPr/>
      </dsp:nvSpPr>
      <dsp:spPr bwMode="white">
        <a:xfrm>
          <a:off x="4358314" y="730120"/>
          <a:ext cx="866029" cy="901365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7150" tIns="57150" rIns="57150" bIns="57150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单道性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批处理</a:t>
          </a:r>
          <a:endParaRPr lang="zh-CN" altLang="en-US">
            <a:solidFill>
              <a:schemeClr val="dk1"/>
            </a:solidFill>
          </a:endParaRPr>
        </a:p>
      </dsp:txBody>
      <dsp:txXfrm>
        <a:off x="4358314" y="730120"/>
        <a:ext cx="866029" cy="901365"/>
      </dsp:txXfrm>
    </dsp:sp>
    <dsp:sp modelId="{52B43852-AC4B-417F-AD0F-71218A0EE195}">
      <dsp:nvSpPr>
        <dsp:cNvPr id="10" name="矩形 9"/>
        <dsp:cNvSpPr/>
      </dsp:nvSpPr>
      <dsp:spPr bwMode="white">
        <a:xfrm>
          <a:off x="5548542" y="513573"/>
          <a:ext cx="1826351" cy="1547456"/>
        </a:xfrm>
        <a:prstGeom prst="rect">
          <a:avLst/>
        </a:prstGeom>
        <a:blipFill rotWithShape="1">
          <a:blip r:embed="rId3"/>
          <a:stretch>
            <a:fillRect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5548542" y="513573"/>
        <a:ext cx="1826351" cy="1547456"/>
      </dsp:txXfrm>
    </dsp:sp>
    <dsp:sp modelId="{78D3BF96-13BE-416B-A8D5-00692202F98C}">
      <dsp:nvSpPr>
        <dsp:cNvPr id="11" name="圆角矩形 10"/>
        <dsp:cNvSpPr/>
      </dsp:nvSpPr>
      <dsp:spPr bwMode="white">
        <a:xfrm>
          <a:off x="7131690" y="730120"/>
          <a:ext cx="866029" cy="901365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7150" tIns="57150" rIns="57150" bIns="57150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多道性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批处理</a:t>
          </a:r>
          <a:endParaRPr>
            <a:solidFill>
              <a:schemeClr val="dk1"/>
            </a:solidFill>
          </a:endParaRPr>
        </a:p>
      </dsp:txBody>
      <dsp:txXfrm>
        <a:off x="7131690" y="730120"/>
        <a:ext cx="866029" cy="901365"/>
      </dsp:txXfrm>
    </dsp:sp>
    <dsp:sp modelId="{598EFCC8-40B8-4982-9659-6E66EBEA7E42}">
      <dsp:nvSpPr>
        <dsp:cNvPr id="3" name="矩形 2"/>
        <dsp:cNvSpPr/>
      </dsp:nvSpPr>
      <dsp:spPr bwMode="white">
        <a:xfrm>
          <a:off x="1791" y="218506"/>
          <a:ext cx="1826351" cy="266466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1910" tIns="41910" rIns="41910" bIns="4191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手工操作</a:t>
          </a:r>
          <a:endParaRPr lang="zh-CN" altLang="en-US" dirty="0"/>
        </a:p>
      </dsp:txBody>
      <dsp:txXfrm>
        <a:off x="1791" y="218506"/>
        <a:ext cx="1826351" cy="266466"/>
      </dsp:txXfrm>
    </dsp:sp>
    <dsp:sp modelId="{04953A35-6295-48D0-919D-1B16A3EC2156}">
      <dsp:nvSpPr>
        <dsp:cNvPr id="13" name="矩形 12"/>
        <dsp:cNvSpPr/>
      </dsp:nvSpPr>
      <dsp:spPr bwMode="white">
        <a:xfrm>
          <a:off x="1791" y="2612073"/>
          <a:ext cx="1826351" cy="1547456"/>
        </a:xfrm>
        <a:prstGeom prst="rect">
          <a:avLst/>
        </a:prstGeom>
        <a:blipFill rotWithShape="1">
          <a:blip r:embed="rId4"/>
          <a:stretch>
            <a:fillRect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1791" y="2612073"/>
        <a:ext cx="1826351" cy="1547456"/>
      </dsp:txXfrm>
    </dsp:sp>
    <dsp:sp modelId="{EC23730C-9F45-4B7F-8D18-6EBE90956EA8}">
      <dsp:nvSpPr>
        <dsp:cNvPr id="14" name="圆角矩形 13"/>
        <dsp:cNvSpPr/>
      </dsp:nvSpPr>
      <dsp:spPr bwMode="white">
        <a:xfrm>
          <a:off x="1584939" y="2828621"/>
          <a:ext cx="866029" cy="901365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7150" tIns="57150" rIns="57150" bIns="57150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及时接收处理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时间片</a:t>
          </a:r>
          <a:endParaRPr>
            <a:solidFill>
              <a:schemeClr val="dk1"/>
            </a:solidFill>
          </a:endParaRPr>
        </a:p>
      </dsp:txBody>
      <dsp:txXfrm>
        <a:off x="1584939" y="2828621"/>
        <a:ext cx="866029" cy="901365"/>
      </dsp:txXfrm>
    </dsp:sp>
    <dsp:sp modelId="{29254507-38C6-4248-8891-60F253EC0804}">
      <dsp:nvSpPr>
        <dsp:cNvPr id="6" name="矩形 5"/>
        <dsp:cNvSpPr/>
      </dsp:nvSpPr>
      <dsp:spPr bwMode="white">
        <a:xfrm>
          <a:off x="2775167" y="218506"/>
          <a:ext cx="1826351" cy="266466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1910" tIns="41910" rIns="41910" bIns="4191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单道批处理</a:t>
          </a:r>
        </a:p>
      </dsp:txBody>
      <dsp:txXfrm>
        <a:off x="2775167" y="218506"/>
        <a:ext cx="1826351" cy="266466"/>
      </dsp:txXfrm>
    </dsp:sp>
    <dsp:sp modelId="{A0B2B719-79B3-4D28-9D9F-2E6593DB628E}">
      <dsp:nvSpPr>
        <dsp:cNvPr id="16" name="矩形 15"/>
        <dsp:cNvSpPr/>
      </dsp:nvSpPr>
      <dsp:spPr bwMode="white">
        <a:xfrm>
          <a:off x="2775167" y="2612073"/>
          <a:ext cx="1826351" cy="1547456"/>
        </a:xfrm>
        <a:prstGeom prst="rect">
          <a:avLst/>
        </a:prstGeom>
        <a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2775167" y="2612073"/>
        <a:ext cx="1826351" cy="1547456"/>
      </dsp:txXfrm>
    </dsp:sp>
    <dsp:sp modelId="{348B1F0E-BE3E-459F-8838-2A37DB0031BC}">
      <dsp:nvSpPr>
        <dsp:cNvPr id="17" name="圆角矩形 16"/>
        <dsp:cNvSpPr/>
      </dsp:nvSpPr>
      <dsp:spPr bwMode="white">
        <a:xfrm>
          <a:off x="4358314" y="2828621"/>
          <a:ext cx="866029" cy="901365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7150" tIns="57150" rIns="57150" bIns="57150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实时性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可靠</a:t>
          </a:r>
          <a:endParaRPr>
            <a:solidFill>
              <a:schemeClr val="dk1"/>
            </a:solidFill>
          </a:endParaRPr>
        </a:p>
      </dsp:txBody>
      <dsp:txXfrm>
        <a:off x="4358314" y="2828621"/>
        <a:ext cx="866029" cy="901365"/>
      </dsp:txXfrm>
    </dsp:sp>
    <dsp:sp modelId="{2585363E-D303-4DDC-807F-BF003C4C5278}">
      <dsp:nvSpPr>
        <dsp:cNvPr id="9" name="矩形 8"/>
        <dsp:cNvSpPr/>
      </dsp:nvSpPr>
      <dsp:spPr bwMode="white">
        <a:xfrm>
          <a:off x="5548542" y="218506"/>
          <a:ext cx="1826351" cy="266466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1910" tIns="41910" rIns="41910" bIns="4191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多道批处理</a:t>
          </a:r>
        </a:p>
      </dsp:txBody>
      <dsp:txXfrm>
        <a:off x="5548542" y="218506"/>
        <a:ext cx="1826351" cy="266466"/>
      </dsp:txXfrm>
    </dsp:sp>
    <dsp:sp modelId="{669DF03C-A299-4BB2-BDBC-331B6484136B}">
      <dsp:nvSpPr>
        <dsp:cNvPr id="19" name="矩形 18"/>
        <dsp:cNvSpPr/>
      </dsp:nvSpPr>
      <dsp:spPr bwMode="white">
        <a:xfrm>
          <a:off x="5548542" y="2612073"/>
          <a:ext cx="1826351" cy="1547456"/>
        </a:xfrm>
        <a:prstGeom prst="rect">
          <a:avLst/>
        </a:prstGeom>
        <a:blipFill rotWithShape="1">
          <a:blip r:embed="rId6"/>
          <a:stretch>
            <a:fillRect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5548542" y="2612073"/>
        <a:ext cx="1826351" cy="1547456"/>
      </dsp:txXfrm>
    </dsp:sp>
    <dsp:sp modelId="{FCD79EF0-2110-4238-8AB7-5085B4F5AFFB}">
      <dsp:nvSpPr>
        <dsp:cNvPr id="20" name="圆角矩形 19"/>
        <dsp:cNvSpPr/>
      </dsp:nvSpPr>
      <dsp:spPr bwMode="white">
        <a:xfrm>
          <a:off x="7131690" y="2828621"/>
          <a:ext cx="866029" cy="901365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7150" tIns="57150" rIns="57150" bIns="57150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dirty="0">
              <a:solidFill>
                <a:schemeClr val="dk1"/>
              </a:solidFill>
            </a:rPr>
            <a:t>GUI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移动化</a:t>
          </a:r>
          <a:endParaRPr lang="zh-CN" alt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网络化</a:t>
          </a:r>
          <a:endParaRPr>
            <a:solidFill>
              <a:schemeClr val="dk1"/>
            </a:solidFill>
          </a:endParaRPr>
        </a:p>
      </dsp:txBody>
      <dsp:txXfrm>
        <a:off x="7131690" y="2828621"/>
        <a:ext cx="866029" cy="901365"/>
      </dsp:txXfrm>
    </dsp:sp>
    <dsp:sp modelId="{C4AEFDE1-5D37-4A42-AFE5-01C8539DF490}">
      <dsp:nvSpPr>
        <dsp:cNvPr id="12" name="矩形 11"/>
        <dsp:cNvSpPr/>
      </dsp:nvSpPr>
      <dsp:spPr bwMode="white">
        <a:xfrm>
          <a:off x="1791" y="2317006"/>
          <a:ext cx="1826351" cy="266466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1910" tIns="41910" rIns="41910" bIns="4191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分时系统</a:t>
          </a:r>
          <a:endParaRPr lang="zh-CN" altLang="en-US" dirty="0"/>
        </a:p>
      </dsp:txBody>
      <dsp:txXfrm>
        <a:off x="1791" y="2317006"/>
        <a:ext cx="1826351" cy="266466"/>
      </dsp:txXfrm>
    </dsp:sp>
    <dsp:sp modelId="{0CCF8C8D-EAEE-44D8-A191-A41D400B8B06}">
      <dsp:nvSpPr>
        <dsp:cNvPr id="15" name="矩形 14"/>
        <dsp:cNvSpPr/>
      </dsp:nvSpPr>
      <dsp:spPr bwMode="white">
        <a:xfrm>
          <a:off x="2775167" y="2317006"/>
          <a:ext cx="1826351" cy="266466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1910" tIns="41910" rIns="41910" bIns="4191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实时系统</a:t>
          </a:r>
        </a:p>
      </dsp:txBody>
      <dsp:txXfrm>
        <a:off x="2775167" y="2317006"/>
        <a:ext cx="1826351" cy="266466"/>
      </dsp:txXfrm>
    </dsp:sp>
    <dsp:sp modelId="{F9BD171F-5951-46D3-9AB5-0D1134FCC34C}">
      <dsp:nvSpPr>
        <dsp:cNvPr id="18" name="矩形 17"/>
        <dsp:cNvSpPr/>
      </dsp:nvSpPr>
      <dsp:spPr bwMode="white">
        <a:xfrm>
          <a:off x="5548542" y="2317006"/>
          <a:ext cx="1826351" cy="266466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1910" tIns="41910" rIns="41910" bIns="4191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微机操作系统</a:t>
          </a:r>
        </a:p>
      </dsp:txBody>
      <dsp:txXfrm>
        <a:off x="5548542" y="2317006"/>
        <a:ext cx="1826351" cy="26646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347960" cy="3913505"/>
        <a:chOff x="0" y="0"/>
        <a:chExt cx="10347960" cy="3913505"/>
      </a:xfrm>
    </dsp:grpSpPr>
    <dsp:sp modelId="{89EB82C7-56D0-4100-90F8-149048257DC6}">
      <dsp:nvSpPr>
        <dsp:cNvPr id="4" name="同侧圆角矩形 3"/>
        <dsp:cNvSpPr/>
      </dsp:nvSpPr>
      <dsp:spPr bwMode="white">
        <a:xfrm rot="5400000">
          <a:off x="6659407" y="-2839841"/>
          <a:ext cx="754411" cy="6622694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106680" tIns="53340" rIns="106680" bIns="53340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85750" lvl="1" indent="-28575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dirty="0">
              <a:solidFill>
                <a:schemeClr val="dk1"/>
              </a:solidFill>
            </a:rPr>
            <a:t>OS</a:t>
          </a:r>
          <a:r>
            <a:rPr lang="zh-CN" sz="2800" dirty="0">
              <a:solidFill>
                <a:schemeClr val="dk1"/>
              </a:solidFill>
            </a:rPr>
            <a:t>不能立即满足</a:t>
          </a:r>
          <a:r>
            <a:rPr lang="en-US" sz="2800" dirty="0">
              <a:solidFill>
                <a:schemeClr val="dk1"/>
              </a:solidFill>
            </a:rPr>
            <a:t>(</a:t>
          </a:r>
          <a:r>
            <a:rPr lang="zh-CN" sz="2800" dirty="0">
              <a:solidFill>
                <a:schemeClr val="dk1"/>
              </a:solidFill>
            </a:rPr>
            <a:t>打印机被别人使用</a:t>
          </a:r>
          <a:r>
            <a:rPr lang="en-US" sz="2800" dirty="0">
              <a:solidFill>
                <a:schemeClr val="dk1"/>
              </a:solidFill>
            </a:rPr>
            <a:t>)</a:t>
          </a:r>
          <a:endParaRPr lang="zh-CN" sz="2800" dirty="0">
            <a:solidFill>
              <a:schemeClr val="dk1"/>
            </a:solidFill>
          </a:endParaRPr>
        </a:p>
      </dsp:txBody>
      <dsp:txXfrm rot="5400000">
        <a:off x="6659407" y="-2839841"/>
        <a:ext cx="754411" cy="6622694"/>
      </dsp:txXfrm>
    </dsp:sp>
    <dsp:sp modelId="{0F2A2F78-D30A-49EF-8074-E2D91F469E61}">
      <dsp:nvSpPr>
        <dsp:cNvPr id="3" name="圆角矩形 2"/>
        <dsp:cNvSpPr/>
      </dsp:nvSpPr>
      <dsp:spPr bwMode="white">
        <a:xfrm>
          <a:off x="0" y="0"/>
          <a:ext cx="3725266" cy="943013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60020" tIns="80010" rIns="160020" bIns="80010" anchor="ctr"/>
        <a:lstStyle>
          <a:lvl1pPr algn="ctr">
            <a:defRPr sz="4200"/>
          </a:lvl1pPr>
          <a:lvl2pPr marL="285750" indent="-285750" algn="ctr">
            <a:defRPr sz="3200"/>
          </a:lvl2pPr>
          <a:lvl3pPr marL="571500" indent="-285750" algn="ctr">
            <a:defRPr sz="3200"/>
          </a:lvl3pPr>
          <a:lvl4pPr marL="857250" indent="-285750" algn="ctr">
            <a:defRPr sz="3200"/>
          </a:lvl4pPr>
          <a:lvl5pPr marL="1143000" indent="-285750" algn="ctr">
            <a:defRPr sz="3200"/>
          </a:lvl5pPr>
          <a:lvl6pPr marL="1428750" indent="-285750" algn="ctr">
            <a:defRPr sz="3200"/>
          </a:lvl6pPr>
          <a:lvl7pPr marL="1714500" indent="-285750" algn="ctr">
            <a:defRPr sz="3200"/>
          </a:lvl7pPr>
          <a:lvl8pPr marL="2000250" indent="-285750" algn="ctr">
            <a:defRPr sz="3200"/>
          </a:lvl8pPr>
          <a:lvl9pPr marL="2286000" indent="-285750" algn="ctr">
            <a:defRPr sz="3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请求系统服务</a:t>
          </a:r>
          <a:endParaRPr lang="zh-CN"/>
        </a:p>
      </dsp:txBody>
      <dsp:txXfrm>
        <a:off x="0" y="0"/>
        <a:ext cx="3725266" cy="943013"/>
      </dsp:txXfrm>
    </dsp:sp>
    <dsp:sp modelId="{3EC917D7-CDFA-437A-A8BF-6F251D31915B}">
      <dsp:nvSpPr>
        <dsp:cNvPr id="6" name="同侧圆角矩形 5"/>
        <dsp:cNvSpPr/>
      </dsp:nvSpPr>
      <dsp:spPr bwMode="white">
        <a:xfrm rot="5400000">
          <a:off x="6659407" y="-1849677"/>
          <a:ext cx="754411" cy="6622694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106680" tIns="53340" rIns="106680" bIns="53340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85750" lvl="1" indent="-28575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>
              <a:solidFill>
                <a:schemeClr val="dk1"/>
              </a:solidFill>
            </a:rPr>
            <a:t>I/O</a:t>
          </a:r>
          <a:r>
            <a:rPr lang="zh-CN" sz="2800">
              <a:solidFill>
                <a:schemeClr val="dk1"/>
              </a:solidFill>
            </a:rPr>
            <a:t>操作后才能继续执行</a:t>
          </a:r>
          <a:endParaRPr>
            <a:solidFill>
              <a:schemeClr val="dk1"/>
            </a:solidFill>
          </a:endParaRPr>
        </a:p>
      </dsp:txBody>
      <dsp:txXfrm rot="5400000">
        <a:off x="6659407" y="-1849677"/>
        <a:ext cx="754411" cy="6622694"/>
      </dsp:txXfrm>
    </dsp:sp>
    <dsp:sp modelId="{76C2830F-5F80-4C15-B318-84B8E2FDBCFD}">
      <dsp:nvSpPr>
        <dsp:cNvPr id="5" name="圆角矩形 4"/>
        <dsp:cNvSpPr/>
      </dsp:nvSpPr>
      <dsp:spPr bwMode="white">
        <a:xfrm>
          <a:off x="0" y="990164"/>
          <a:ext cx="3725266" cy="943013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60020" tIns="80010" rIns="160020" bIns="80010" anchor="ctr"/>
        <a:lstStyle>
          <a:lvl1pPr algn="ctr">
            <a:defRPr sz="4200"/>
          </a:lvl1pPr>
          <a:lvl2pPr marL="285750" indent="-285750" algn="ctr">
            <a:defRPr sz="3200"/>
          </a:lvl2pPr>
          <a:lvl3pPr marL="571500" indent="-285750" algn="ctr">
            <a:defRPr sz="3200"/>
          </a:lvl3pPr>
          <a:lvl4pPr marL="857250" indent="-285750" algn="ctr">
            <a:defRPr sz="3200"/>
          </a:lvl4pPr>
          <a:lvl5pPr marL="1143000" indent="-285750" algn="ctr">
            <a:defRPr sz="3200"/>
          </a:lvl5pPr>
          <a:lvl6pPr marL="1428750" indent="-285750" algn="ctr">
            <a:defRPr sz="3200"/>
          </a:lvl6pPr>
          <a:lvl7pPr marL="1714500" indent="-285750" algn="ctr">
            <a:defRPr sz="3200"/>
          </a:lvl7pPr>
          <a:lvl8pPr marL="2000250" indent="-285750" algn="ctr">
            <a:defRPr sz="3200"/>
          </a:lvl8pPr>
          <a:lvl9pPr marL="2286000" indent="-285750" algn="ctr">
            <a:defRPr sz="3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启动某种操作</a:t>
          </a:r>
          <a:endParaRPr lang="zh-CN"/>
        </a:p>
      </dsp:txBody>
      <dsp:txXfrm>
        <a:off x="0" y="990164"/>
        <a:ext cx="3725266" cy="943013"/>
      </dsp:txXfrm>
    </dsp:sp>
    <dsp:sp modelId="{7181B8AF-56A3-43AE-8358-CC8B980B9134}">
      <dsp:nvSpPr>
        <dsp:cNvPr id="8" name="同侧圆角矩形 7"/>
        <dsp:cNvSpPr/>
      </dsp:nvSpPr>
      <dsp:spPr bwMode="white">
        <a:xfrm rot="5400000">
          <a:off x="6659407" y="-859513"/>
          <a:ext cx="754411" cy="6622694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106680" tIns="53340" rIns="106680" bIns="53340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85750" lvl="1" indent="-28575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dirty="0">
              <a:solidFill>
                <a:schemeClr val="dk1"/>
              </a:solidFill>
            </a:rPr>
            <a:t>进程</a:t>
          </a:r>
          <a:r>
            <a:rPr lang="zh-CN" altLang="en-US" sz="2800" dirty="0">
              <a:solidFill>
                <a:srgbClr val="FF0000"/>
              </a:solidFill>
            </a:rPr>
            <a:t>合作</a:t>
          </a:r>
          <a:r>
            <a:rPr lang="zh-CN" altLang="en-US" sz="2800" dirty="0">
              <a:solidFill>
                <a:schemeClr val="dk1"/>
              </a:solidFill>
            </a:rPr>
            <a:t>时，只有新数据到达才能继续执行</a:t>
          </a:r>
          <a:endParaRPr>
            <a:solidFill>
              <a:schemeClr val="dk1"/>
            </a:solidFill>
          </a:endParaRPr>
        </a:p>
      </dsp:txBody>
      <dsp:txXfrm rot="5400000">
        <a:off x="6659407" y="-859513"/>
        <a:ext cx="754411" cy="6622694"/>
      </dsp:txXfrm>
    </dsp:sp>
    <dsp:sp modelId="{C4971863-42BC-4477-8A42-8302F5B4DCDF}">
      <dsp:nvSpPr>
        <dsp:cNvPr id="7" name="圆角矩形 6"/>
        <dsp:cNvSpPr/>
      </dsp:nvSpPr>
      <dsp:spPr bwMode="white">
        <a:xfrm>
          <a:off x="0" y="1980328"/>
          <a:ext cx="3725266" cy="943013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60020" tIns="80010" rIns="160020" bIns="80010" anchor="ctr"/>
        <a:lstStyle>
          <a:lvl1pPr algn="ctr">
            <a:defRPr sz="4200"/>
          </a:lvl1pPr>
          <a:lvl2pPr marL="285750" indent="-285750" algn="ctr">
            <a:defRPr sz="3200"/>
          </a:lvl2pPr>
          <a:lvl3pPr marL="571500" indent="-285750" algn="ctr">
            <a:defRPr sz="3200"/>
          </a:lvl3pPr>
          <a:lvl4pPr marL="857250" indent="-285750" algn="ctr">
            <a:defRPr sz="3200"/>
          </a:lvl4pPr>
          <a:lvl5pPr marL="1143000" indent="-285750" algn="ctr">
            <a:defRPr sz="3200"/>
          </a:lvl5pPr>
          <a:lvl6pPr marL="1428750" indent="-285750" algn="ctr">
            <a:defRPr sz="3200"/>
          </a:lvl6pPr>
          <a:lvl7pPr marL="1714500" indent="-285750" algn="ctr">
            <a:defRPr sz="3200"/>
          </a:lvl7pPr>
          <a:lvl8pPr marL="2000250" indent="-285750" algn="ctr">
            <a:defRPr sz="3200"/>
          </a:lvl8pPr>
          <a:lvl9pPr marL="2286000" indent="-285750" algn="ctr">
            <a:defRPr sz="3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数据尚未到达</a:t>
          </a:r>
          <a:endParaRPr lang="zh-CN"/>
        </a:p>
      </dsp:txBody>
      <dsp:txXfrm>
        <a:off x="0" y="1980328"/>
        <a:ext cx="3725266" cy="943013"/>
      </dsp:txXfrm>
    </dsp:sp>
    <dsp:sp modelId="{A237D6C8-F248-4C8F-9AF9-F5F5B67C6303}">
      <dsp:nvSpPr>
        <dsp:cNvPr id="10" name="同侧圆角矩形 9"/>
        <dsp:cNvSpPr/>
      </dsp:nvSpPr>
      <dsp:spPr bwMode="white">
        <a:xfrm rot="5400000">
          <a:off x="6659407" y="130651"/>
          <a:ext cx="754411" cy="6622694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76200" tIns="38100" rIns="76200" bIns="38100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dirty="0">
              <a:solidFill>
                <a:schemeClr val="dk1"/>
              </a:solidFill>
            </a:rPr>
            <a:t>一些具有特定功能的</a:t>
          </a:r>
          <a:r>
            <a:rPr lang="zh-CN" sz="2000" b="1" dirty="0">
              <a:solidFill>
                <a:srgbClr val="FF0000"/>
              </a:solidFill>
            </a:rPr>
            <a:t>系统进程</a:t>
          </a:r>
          <a:r>
            <a:rPr lang="zh-CN" sz="2000" dirty="0">
              <a:solidFill>
                <a:schemeClr val="dk1"/>
              </a:solidFill>
            </a:rPr>
            <a:t>，完成任务后就把自己阻塞起来，等待新任务到来</a:t>
          </a:r>
          <a:r>
            <a:rPr lang="en-US" sz="2000" dirty="0">
              <a:solidFill>
                <a:schemeClr val="dk1"/>
              </a:solidFill>
            </a:rPr>
            <a:t>(</a:t>
          </a:r>
          <a:r>
            <a:rPr lang="zh-CN" sz="2000" dirty="0">
              <a:solidFill>
                <a:schemeClr val="dk1"/>
              </a:solidFill>
            </a:rPr>
            <a:t>如发送数据进程</a:t>
          </a:r>
          <a:r>
            <a:rPr lang="en-US" sz="2000" dirty="0">
              <a:solidFill>
                <a:schemeClr val="dk1"/>
              </a:solidFill>
            </a:rPr>
            <a:t>)</a:t>
          </a:r>
          <a:endParaRPr lang="zh-CN" sz="2000" dirty="0">
            <a:solidFill>
              <a:schemeClr val="dk1"/>
            </a:solidFill>
          </a:endParaRPr>
        </a:p>
      </dsp:txBody>
      <dsp:txXfrm rot="5400000">
        <a:off x="6659407" y="130651"/>
        <a:ext cx="754411" cy="6622694"/>
      </dsp:txXfrm>
    </dsp:sp>
    <dsp:sp modelId="{AC19ADA3-E378-4A88-A7C3-A0B9EC2C54BF}">
      <dsp:nvSpPr>
        <dsp:cNvPr id="9" name="圆角矩形 8"/>
        <dsp:cNvSpPr/>
      </dsp:nvSpPr>
      <dsp:spPr bwMode="white">
        <a:xfrm>
          <a:off x="0" y="2970492"/>
          <a:ext cx="3725266" cy="943013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60020" tIns="80010" rIns="160020" bIns="80010" anchor="ctr"/>
        <a:lstStyle>
          <a:lvl1pPr algn="ctr">
            <a:defRPr sz="4200"/>
          </a:lvl1pPr>
          <a:lvl2pPr marL="285750" indent="-285750" algn="ctr">
            <a:defRPr sz="3200"/>
          </a:lvl2pPr>
          <a:lvl3pPr marL="571500" indent="-285750" algn="ctr">
            <a:defRPr sz="3200"/>
          </a:lvl3pPr>
          <a:lvl4pPr marL="857250" indent="-285750" algn="ctr">
            <a:defRPr sz="3200"/>
          </a:lvl4pPr>
          <a:lvl5pPr marL="1143000" indent="-285750" algn="ctr">
            <a:defRPr sz="3200"/>
          </a:lvl5pPr>
          <a:lvl6pPr marL="1428750" indent="-285750" algn="ctr">
            <a:defRPr sz="3200"/>
          </a:lvl6pPr>
          <a:lvl7pPr marL="1714500" indent="-285750" algn="ctr">
            <a:defRPr sz="3200"/>
          </a:lvl7pPr>
          <a:lvl8pPr marL="2000250" indent="-285750" algn="ctr">
            <a:defRPr sz="3200"/>
          </a:lvl8pPr>
          <a:lvl9pPr marL="2286000" indent="-285750" algn="ctr">
            <a:defRPr sz="32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/>
            <a:t>无新工作可做</a:t>
          </a:r>
          <a:endParaRPr lang="zh-CN"/>
        </a:p>
      </dsp:txBody>
      <dsp:txXfrm>
        <a:off x="0" y="2970492"/>
        <a:ext cx="3725266" cy="94301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547610" cy="4062095"/>
        <a:chOff x="0" y="0"/>
        <a:chExt cx="7547610" cy="4062095"/>
      </a:xfrm>
    </dsp:grpSpPr>
    <dsp:sp modelId="{7FC50BFE-3E1F-4241-A52F-AC672A9CAE6E}">
      <dsp:nvSpPr>
        <dsp:cNvPr id="3" name="圆角矩形 2"/>
        <dsp:cNvSpPr/>
      </dsp:nvSpPr>
      <dsp:spPr bwMode="white">
        <a:xfrm>
          <a:off x="0" y="3060"/>
          <a:ext cx="7547610" cy="63627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l">
            <a:defRPr sz="3000"/>
          </a:lvl1pPr>
          <a:lvl2pPr marL="228600" indent="-228600" algn="l">
            <a:defRPr sz="2300"/>
          </a:lvl2pPr>
          <a:lvl3pPr marL="457200" indent="-228600" algn="l">
            <a:defRPr sz="2300"/>
          </a:lvl3pPr>
          <a:lvl4pPr marL="685800" indent="-228600" algn="l">
            <a:defRPr sz="2300"/>
          </a:lvl4pPr>
          <a:lvl5pPr marL="914400" indent="-228600" algn="l">
            <a:defRPr sz="2300"/>
          </a:lvl5pPr>
          <a:lvl6pPr marL="1143000" indent="-228600" algn="l">
            <a:defRPr sz="2300"/>
          </a:lvl6pPr>
          <a:lvl7pPr marL="1371600" indent="-228600" algn="l">
            <a:defRPr sz="2300"/>
          </a:lvl7pPr>
          <a:lvl8pPr marL="1600200" indent="-228600" algn="l">
            <a:defRPr sz="2300"/>
          </a:lvl8pPr>
          <a:lvl9pPr marL="1828800" indent="-228600" algn="l">
            <a:defRPr sz="23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/>
            <a:t>引起唤醒的事件</a:t>
          </a:r>
          <a:endParaRPr lang="zh-CN" altLang="en-US" sz="2400"/>
        </a:p>
      </dsp:txBody>
      <dsp:txXfrm>
        <a:off x="0" y="3060"/>
        <a:ext cx="7547610" cy="636270"/>
      </dsp:txXfrm>
    </dsp:sp>
    <dsp:sp modelId="{8AD2CF53-7405-4BC0-9036-99D234FD9C75}">
      <dsp:nvSpPr>
        <dsp:cNvPr id="4" name="矩形 3"/>
        <dsp:cNvSpPr/>
      </dsp:nvSpPr>
      <dsp:spPr bwMode="white">
        <a:xfrm>
          <a:off x="0" y="639330"/>
          <a:ext cx="7547610" cy="4968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39636" tIns="30480" rIns="170688" bIns="30480" anchor="t"/>
        <a:lstStyle>
          <a:lvl1pPr algn="l">
            <a:defRPr sz="3000"/>
          </a:lvl1pPr>
          <a:lvl2pPr marL="228600" indent="-228600" algn="l">
            <a:defRPr sz="2300"/>
          </a:lvl2pPr>
          <a:lvl3pPr marL="457200" indent="-228600" algn="l">
            <a:defRPr sz="2300"/>
          </a:lvl3pPr>
          <a:lvl4pPr marL="685800" indent="-228600" algn="l">
            <a:defRPr sz="2300"/>
          </a:lvl4pPr>
          <a:lvl5pPr marL="914400" indent="-228600" algn="l">
            <a:defRPr sz="2300"/>
          </a:lvl5pPr>
          <a:lvl6pPr marL="1143000" indent="-228600" algn="l">
            <a:defRPr sz="2300"/>
          </a:lvl6pPr>
          <a:lvl7pPr marL="1371600" indent="-228600" algn="l">
            <a:defRPr sz="2300"/>
          </a:lvl7pPr>
          <a:lvl8pPr marL="1600200" indent="-228600" algn="l">
            <a:defRPr sz="2300"/>
          </a:lvl8pPr>
          <a:lvl9pPr marL="1828800" indent="-228600" algn="l">
            <a:defRPr sz="2300"/>
          </a:lvl9pPr>
        </a:lstStyle>
        <a:p>
          <a:pPr marL="228600" lvl="1" indent="-228600" rtl="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400" b="1">
              <a:solidFill>
                <a:schemeClr val="tx1"/>
              </a:solidFill>
            </a:rPr>
            <a:t>与引起阻塞的事件相对应</a:t>
          </a:r>
          <a:endParaRPr lang="zh-CN" altLang="en-US" sz="2400">
            <a:solidFill>
              <a:schemeClr val="tx1"/>
            </a:solidFill>
          </a:endParaRPr>
        </a:p>
      </dsp:txBody>
      <dsp:txXfrm>
        <a:off x="0" y="639330"/>
        <a:ext cx="7547610" cy="496800"/>
      </dsp:txXfrm>
    </dsp:sp>
    <dsp:sp modelId="{F317A511-4D89-4195-AFA3-9F93D3D37F60}">
      <dsp:nvSpPr>
        <dsp:cNvPr id="5" name="圆角矩形 4"/>
        <dsp:cNvSpPr/>
      </dsp:nvSpPr>
      <dsp:spPr bwMode="white">
        <a:xfrm>
          <a:off x="0" y="1136130"/>
          <a:ext cx="7547610" cy="63627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l">
            <a:defRPr sz="3000"/>
          </a:lvl1pPr>
          <a:lvl2pPr marL="228600" indent="-228600" algn="l">
            <a:defRPr sz="2300"/>
          </a:lvl2pPr>
          <a:lvl3pPr marL="457200" indent="-228600" algn="l">
            <a:defRPr sz="2300"/>
          </a:lvl3pPr>
          <a:lvl4pPr marL="685800" indent="-228600" algn="l">
            <a:defRPr sz="2300"/>
          </a:lvl4pPr>
          <a:lvl5pPr marL="914400" indent="-228600" algn="l">
            <a:defRPr sz="2300"/>
          </a:lvl5pPr>
          <a:lvl6pPr marL="1143000" indent="-228600" algn="l">
            <a:defRPr sz="2300"/>
          </a:lvl6pPr>
          <a:lvl7pPr marL="1371600" indent="-228600" algn="l">
            <a:defRPr sz="2300"/>
          </a:lvl7pPr>
          <a:lvl8pPr marL="1600200" indent="-228600" algn="l">
            <a:defRPr sz="2300"/>
          </a:lvl8pPr>
          <a:lvl9pPr marL="1828800" indent="-228600" algn="l">
            <a:defRPr sz="23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/>
            <a:t>进程唤醒的过程</a:t>
          </a:r>
          <a:endParaRPr lang="zh-CN" altLang="en-US" sz="2400"/>
        </a:p>
      </dsp:txBody>
      <dsp:txXfrm>
        <a:off x="0" y="1136130"/>
        <a:ext cx="7547610" cy="636270"/>
      </dsp:txXfrm>
    </dsp:sp>
    <dsp:sp modelId="{FD531884-C180-45B8-A377-D20E008AD723}">
      <dsp:nvSpPr>
        <dsp:cNvPr id="6" name="矩形 5"/>
        <dsp:cNvSpPr/>
      </dsp:nvSpPr>
      <dsp:spPr bwMode="white">
        <a:xfrm>
          <a:off x="0" y="1772400"/>
          <a:ext cx="7547610" cy="165036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39636" tIns="30480" rIns="170688" bIns="30480" anchor="t"/>
        <a:lstStyle>
          <a:lvl1pPr algn="l">
            <a:defRPr sz="3000"/>
          </a:lvl1pPr>
          <a:lvl2pPr marL="228600" indent="-228600" algn="l">
            <a:defRPr sz="2300"/>
          </a:lvl2pPr>
          <a:lvl3pPr marL="457200" indent="-228600" algn="l">
            <a:defRPr sz="2300"/>
          </a:lvl3pPr>
          <a:lvl4pPr marL="685800" indent="-228600" algn="l">
            <a:defRPr sz="2300"/>
          </a:lvl4pPr>
          <a:lvl5pPr marL="914400" indent="-228600" algn="l">
            <a:defRPr sz="2300"/>
          </a:lvl5pPr>
          <a:lvl6pPr marL="1143000" indent="-228600" algn="l">
            <a:defRPr sz="2300"/>
          </a:lvl6pPr>
          <a:lvl7pPr marL="1371600" indent="-228600" algn="l">
            <a:defRPr sz="2300"/>
          </a:lvl7pPr>
          <a:lvl8pPr marL="1600200" indent="-228600" algn="l">
            <a:defRPr sz="2300"/>
          </a:lvl8pPr>
          <a:lvl9pPr marL="1828800" indent="-228600" algn="l">
            <a:defRPr sz="2300"/>
          </a:lvl9pPr>
        </a:lstStyle>
        <a:p>
          <a:pPr marL="228600" lvl="1" indent="-228600" rtl="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400" b="1">
              <a:solidFill>
                <a:schemeClr val="tx1"/>
              </a:solidFill>
            </a:rPr>
            <a:t>阻塞进程所期待的事件出现，有关的进程调用唤醒原语，将等待该事件的进程唤醒</a:t>
          </a:r>
          <a:endParaRPr lang="zh-CN" altLang="en-US" sz="2400">
            <a:solidFill>
              <a:schemeClr val="tx1"/>
            </a:solidFill>
          </a:endParaRPr>
        </a:p>
        <a:p>
          <a:pPr marL="228600" lvl="1" indent="-228600" rtl="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400" b="1">
              <a:solidFill>
                <a:schemeClr val="tx1"/>
              </a:solidFill>
            </a:rPr>
            <a:t>将</a:t>
          </a:r>
          <a:r>
            <a:rPr lang="en-US" sz="2400" b="1">
              <a:solidFill>
                <a:schemeClr val="tx1"/>
              </a:solidFill>
            </a:rPr>
            <a:t>PCB</a:t>
          </a:r>
          <a:r>
            <a:rPr lang="zh-CN" sz="2400" b="1">
              <a:solidFill>
                <a:schemeClr val="tx1"/>
              </a:solidFill>
            </a:rPr>
            <a:t>从阻塞队列中移出，修改</a:t>
          </a:r>
          <a:r>
            <a:rPr lang="en-US" sz="2400" b="1">
              <a:solidFill>
                <a:schemeClr val="tx1"/>
              </a:solidFill>
            </a:rPr>
            <a:t>PCB</a:t>
          </a:r>
          <a:r>
            <a:rPr lang="zh-CN" sz="2400" b="1">
              <a:solidFill>
                <a:schemeClr val="tx1"/>
              </a:solidFill>
            </a:rPr>
            <a:t>中的状态信息，再将其插入到就绪进程队列中</a:t>
          </a:r>
          <a:endParaRPr lang="zh-CN" sz="2400">
            <a:solidFill>
              <a:schemeClr val="tx1"/>
            </a:solidFill>
          </a:endParaRPr>
        </a:p>
      </dsp:txBody>
      <dsp:txXfrm>
        <a:off x="0" y="1772400"/>
        <a:ext cx="7547610" cy="1650365"/>
      </dsp:txXfrm>
    </dsp:sp>
    <dsp:sp modelId="{EB03E471-30B0-42D3-A17C-49B71070DD4A}">
      <dsp:nvSpPr>
        <dsp:cNvPr id="7" name="圆角矩形 6"/>
        <dsp:cNvSpPr/>
      </dsp:nvSpPr>
      <dsp:spPr bwMode="white">
        <a:xfrm>
          <a:off x="0" y="3422765"/>
          <a:ext cx="7547610" cy="63627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l">
            <a:defRPr sz="3000"/>
          </a:lvl1pPr>
          <a:lvl2pPr marL="228600" indent="-228600" algn="l">
            <a:defRPr sz="2300"/>
          </a:lvl2pPr>
          <a:lvl3pPr marL="457200" indent="-228600" algn="l">
            <a:defRPr sz="2300"/>
          </a:lvl3pPr>
          <a:lvl4pPr marL="685800" indent="-228600" algn="l">
            <a:defRPr sz="2300"/>
          </a:lvl4pPr>
          <a:lvl5pPr marL="914400" indent="-228600" algn="l">
            <a:defRPr sz="2300"/>
          </a:lvl5pPr>
          <a:lvl6pPr marL="1143000" indent="-228600" algn="l">
            <a:defRPr sz="2300"/>
          </a:lvl6pPr>
          <a:lvl7pPr marL="1371600" indent="-228600" algn="l">
            <a:defRPr sz="2300"/>
          </a:lvl7pPr>
          <a:lvl8pPr marL="1600200" indent="-228600" algn="l">
            <a:defRPr sz="2300"/>
          </a:lvl8pPr>
          <a:lvl9pPr marL="1828800" indent="-228600" algn="l">
            <a:defRPr sz="23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dirty="0"/>
            <a:t>阻塞与唤醒要匹配使用，以免造成“永久阻塞”</a:t>
          </a:r>
          <a:endParaRPr lang="zh-CN" altLang="en-US" sz="2400" dirty="0"/>
        </a:p>
      </dsp:txBody>
      <dsp:txXfrm>
        <a:off x="0" y="3422765"/>
        <a:ext cx="7547610" cy="63627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89752" cy="3630795"/>
        <a:chOff x="0" y="0"/>
        <a:chExt cx="7989752" cy="3630795"/>
      </a:xfrm>
    </dsp:grpSpPr>
    <dsp:sp modelId="{2DB53656-A04C-4404-8C2D-712AED315206}">
      <dsp:nvSpPr>
        <dsp:cNvPr id="3" name="圆角矩形 2"/>
        <dsp:cNvSpPr/>
      </dsp:nvSpPr>
      <dsp:spPr bwMode="white">
        <a:xfrm>
          <a:off x="0" y="6402"/>
          <a:ext cx="7989752" cy="6552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l">
            <a:defRPr sz="35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/>
            <a:t>进程挂起</a:t>
          </a:r>
          <a:endParaRPr lang="zh-CN" altLang="en-US" sz="2400"/>
        </a:p>
      </dsp:txBody>
      <dsp:txXfrm>
        <a:off x="0" y="6402"/>
        <a:ext cx="7989752" cy="655200"/>
      </dsp:txXfrm>
    </dsp:sp>
    <dsp:sp modelId="{07E8DB8C-8DC6-4E96-81EF-F8E2BD93AD43}">
      <dsp:nvSpPr>
        <dsp:cNvPr id="4" name="矩形 3"/>
        <dsp:cNvSpPr/>
      </dsp:nvSpPr>
      <dsp:spPr bwMode="white">
        <a:xfrm>
          <a:off x="0" y="661603"/>
          <a:ext cx="7989752" cy="115379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53674" tIns="25400" rIns="142240" bIns="25400" anchor="t"/>
        <a:lstStyle>
          <a:lvl1pPr algn="l">
            <a:defRPr sz="35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marL="228600" lvl="1" indent="-228600" rtl="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b="1">
              <a:solidFill>
                <a:schemeClr val="tx1"/>
              </a:solidFill>
            </a:rPr>
            <a:t>检查被挂进程的状态，改为相应的挂起状态</a:t>
          </a:r>
          <a:endParaRPr lang="zh-CN" altLang="en-US" sz="2000">
            <a:solidFill>
              <a:schemeClr val="tx1"/>
            </a:solidFill>
          </a:endParaRPr>
        </a:p>
        <a:p>
          <a:pPr marL="228600" lvl="1" indent="-228600" rtl="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000" b="1">
              <a:solidFill>
                <a:schemeClr val="tx1"/>
              </a:solidFill>
            </a:rPr>
            <a:t>把进程的</a:t>
          </a:r>
          <a:r>
            <a:rPr lang="en-US" sz="2000" b="1">
              <a:solidFill>
                <a:schemeClr val="tx1"/>
              </a:solidFill>
            </a:rPr>
            <a:t>PCB</a:t>
          </a:r>
          <a:r>
            <a:rPr lang="zh-CN" sz="2000" b="1">
              <a:solidFill>
                <a:schemeClr val="tx1"/>
              </a:solidFill>
            </a:rPr>
            <a:t>复制到指定的区域</a:t>
          </a:r>
          <a:endParaRPr lang="zh-CN" sz="2000">
            <a:solidFill>
              <a:schemeClr val="tx1"/>
            </a:solidFill>
          </a:endParaRPr>
        </a:p>
        <a:p>
          <a:pPr marL="228600" lvl="1" indent="-228600" rtl="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b="1">
              <a:solidFill>
                <a:schemeClr val="tx1"/>
              </a:solidFill>
            </a:rPr>
            <a:t>最后，转向调度程序重新调度</a:t>
          </a:r>
          <a:endParaRPr lang="zh-CN" altLang="en-US" sz="2000">
            <a:solidFill>
              <a:schemeClr val="tx1"/>
            </a:solidFill>
          </a:endParaRPr>
        </a:p>
      </dsp:txBody>
      <dsp:txXfrm>
        <a:off x="0" y="661603"/>
        <a:ext cx="7989752" cy="1153795"/>
      </dsp:txXfrm>
    </dsp:sp>
    <dsp:sp modelId="{0AA26F36-803A-42BA-BD1A-300D0D9CC7B3}">
      <dsp:nvSpPr>
        <dsp:cNvPr id="5" name="圆角矩形 4"/>
        <dsp:cNvSpPr/>
      </dsp:nvSpPr>
      <dsp:spPr bwMode="white">
        <a:xfrm>
          <a:off x="0" y="1815398"/>
          <a:ext cx="7989752" cy="6552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l">
            <a:defRPr sz="35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/>
            <a:t>进程激活</a:t>
          </a:r>
          <a:endParaRPr lang="zh-CN" altLang="en-US" sz="2400"/>
        </a:p>
      </dsp:txBody>
      <dsp:txXfrm>
        <a:off x="0" y="1815398"/>
        <a:ext cx="7989752" cy="655200"/>
      </dsp:txXfrm>
    </dsp:sp>
    <dsp:sp modelId="{A1B50B87-A003-48FE-A82B-0AAB44DF84B6}">
      <dsp:nvSpPr>
        <dsp:cNvPr id="6" name="矩形 5"/>
        <dsp:cNvSpPr/>
      </dsp:nvSpPr>
      <dsp:spPr bwMode="white">
        <a:xfrm>
          <a:off x="0" y="2470598"/>
          <a:ext cx="7989752" cy="115379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53674" tIns="25400" rIns="142240" bIns="25400" anchor="t"/>
        <a:lstStyle>
          <a:lvl1pPr algn="l">
            <a:defRPr sz="35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marL="228600" lvl="1" indent="-228600" rtl="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b="1">
              <a:solidFill>
                <a:schemeClr val="tx1"/>
              </a:solidFill>
            </a:rPr>
            <a:t>先将进程从外存调入内存</a:t>
          </a:r>
          <a:endParaRPr lang="zh-CN" altLang="en-US" sz="2000">
            <a:solidFill>
              <a:schemeClr val="tx1"/>
            </a:solidFill>
          </a:endParaRPr>
        </a:p>
        <a:p>
          <a:pPr marL="228600" lvl="1" indent="-228600" rtl="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b="1">
              <a:solidFill>
                <a:schemeClr val="tx1"/>
              </a:solidFill>
            </a:rPr>
            <a:t>检查该进程的现行状态，改为相应的活动状态</a:t>
          </a:r>
          <a:endParaRPr lang="zh-CN" altLang="en-US" sz="2000">
            <a:solidFill>
              <a:schemeClr val="tx1"/>
            </a:solidFill>
          </a:endParaRPr>
        </a:p>
        <a:p>
          <a:pPr marL="228600" lvl="1" indent="-228600" rtl="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000" b="1">
              <a:solidFill>
                <a:schemeClr val="tx1"/>
              </a:solidFill>
            </a:rPr>
            <a:t>根据优先级确定是否需要重新调度</a:t>
          </a:r>
          <a:r>
            <a:rPr lang="en-US" sz="2000" b="1">
              <a:solidFill>
                <a:schemeClr val="tx1"/>
              </a:solidFill>
            </a:rPr>
            <a:t>(</a:t>
          </a:r>
          <a:r>
            <a:rPr lang="zh-CN" sz="2000" b="1">
              <a:solidFill>
                <a:schemeClr val="tx1"/>
              </a:solidFill>
            </a:rPr>
            <a:t>抢占调度？</a:t>
          </a:r>
          <a:r>
            <a:rPr lang="en-US" sz="2000" b="1">
              <a:solidFill>
                <a:schemeClr val="tx1"/>
              </a:solidFill>
            </a:rPr>
            <a:t>)</a:t>
          </a:r>
          <a:endParaRPr lang="zh-CN" sz="2000">
            <a:solidFill>
              <a:schemeClr val="tx1"/>
            </a:solidFill>
          </a:endParaRPr>
        </a:p>
      </dsp:txBody>
      <dsp:txXfrm>
        <a:off x="0" y="2470598"/>
        <a:ext cx="7989752" cy="115379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260465" cy="2788920"/>
        <a:chOff x="0" y="0"/>
        <a:chExt cx="6260465" cy="2788920"/>
      </a:xfrm>
    </dsp:grpSpPr>
    <dsp:sp modelId="{50CBEF88-E70B-460E-9EF4-2E06E204AFBB}">
      <dsp:nvSpPr>
        <dsp:cNvPr id="3" name="圆角矩形 2"/>
        <dsp:cNvSpPr/>
      </dsp:nvSpPr>
      <dsp:spPr bwMode="white">
        <a:xfrm>
          <a:off x="0" y="28808"/>
          <a:ext cx="6260465" cy="8489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5">
            <a:hueOff val="0"/>
            <a:satOff val="0"/>
            <a:lumOff val="0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121920" tIns="121920" rIns="121920" bIns="121920" anchor="ctr"/>
        <a:lstStyle>
          <a:lvl1pPr algn="l">
            <a:defRPr sz="3200"/>
          </a:lvl1pPr>
          <a:lvl2pPr marL="228600" indent="-228600" algn="l">
            <a:defRPr sz="2400"/>
          </a:lvl2pPr>
          <a:lvl3pPr marL="457200" indent="-228600" algn="l">
            <a:defRPr sz="2400"/>
          </a:lvl3pPr>
          <a:lvl4pPr marL="685800" indent="-228600" algn="l">
            <a:defRPr sz="2400"/>
          </a:lvl4pPr>
          <a:lvl5pPr marL="914400" indent="-228600" algn="l">
            <a:defRPr sz="2400"/>
          </a:lvl5pPr>
          <a:lvl6pPr marL="1143000" indent="-228600" algn="l">
            <a:defRPr sz="2400"/>
          </a:lvl6pPr>
          <a:lvl7pPr marL="1371600" indent="-228600" algn="l">
            <a:defRPr sz="2400"/>
          </a:lvl7pPr>
          <a:lvl8pPr marL="1600200" indent="-228600" algn="l">
            <a:defRPr sz="2400"/>
          </a:lvl8pPr>
          <a:lvl9pPr marL="1828800" indent="-228600" algn="l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2.1   </a:t>
          </a:r>
          <a:r>
            <a:rPr lang="zh-CN" altLang="en-US"/>
            <a:t>进程</a:t>
          </a:r>
          <a:r>
            <a:rPr lang="zh-CN" altLang="en-US"/>
            <a:t>引入</a:t>
          </a:r>
          <a:r>
            <a:rPr lang="zh-CN" altLang="en-US"/>
            <a:t>的</a:t>
          </a:r>
          <a:r>
            <a:rPr lang="zh-CN" altLang="en-US"/>
            <a:t>原因</a:t>
          </a:r>
          <a:endParaRPr lang="zh-CN" altLang="en-US"/>
        </a:p>
      </dsp:txBody>
      <dsp:txXfrm>
        <a:off x="0" y="28808"/>
        <a:ext cx="6260465" cy="848995"/>
      </dsp:txXfrm>
    </dsp:sp>
    <dsp:sp modelId="{0EA0B6B9-7657-4881-ADD3-E1D943398C88}">
      <dsp:nvSpPr>
        <dsp:cNvPr id="4" name="圆角矩形 3"/>
        <dsp:cNvSpPr/>
      </dsp:nvSpPr>
      <dsp:spPr bwMode="white">
        <a:xfrm>
          <a:off x="0" y="969963"/>
          <a:ext cx="6260465" cy="8489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5">
            <a:hueOff val="10200000"/>
            <a:satOff val="-1764"/>
            <a:lumOff val="-2156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121920" tIns="121920" rIns="121920" bIns="121920" anchor="ctr"/>
        <a:lstStyle>
          <a:lvl1pPr algn="l">
            <a:defRPr sz="3200"/>
          </a:lvl1pPr>
          <a:lvl2pPr marL="228600" indent="-228600" algn="l">
            <a:defRPr sz="2400"/>
          </a:lvl2pPr>
          <a:lvl3pPr marL="457200" indent="-228600" algn="l">
            <a:defRPr sz="2400"/>
          </a:lvl3pPr>
          <a:lvl4pPr marL="685800" indent="-228600" algn="l">
            <a:defRPr sz="2400"/>
          </a:lvl4pPr>
          <a:lvl5pPr marL="914400" indent="-228600" algn="l">
            <a:defRPr sz="2400"/>
          </a:lvl5pPr>
          <a:lvl6pPr marL="1143000" indent="-228600" algn="l">
            <a:defRPr sz="2400"/>
          </a:lvl6pPr>
          <a:lvl7pPr marL="1371600" indent="-228600" algn="l">
            <a:defRPr sz="2400"/>
          </a:lvl7pPr>
          <a:lvl8pPr marL="1600200" indent="-228600" algn="l">
            <a:defRPr sz="2400"/>
          </a:lvl8pPr>
          <a:lvl9pPr marL="1828800" indent="-228600" algn="l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2</a:t>
          </a:r>
          <a:r>
            <a:rPr lang="en-US"/>
            <a:t>.2   </a:t>
          </a:r>
          <a:r>
            <a:rPr lang="zh-CN"/>
            <a:t>进程</a:t>
          </a:r>
          <a:r>
            <a:rPr lang="zh-CN"/>
            <a:t>的</a:t>
          </a:r>
          <a:r>
            <a:rPr lang="zh-CN"/>
            <a:t>描述</a:t>
          </a:r>
          <a:endParaRPr lang="zh-CN"/>
        </a:p>
      </dsp:txBody>
      <dsp:txXfrm>
        <a:off x="0" y="969963"/>
        <a:ext cx="6260465" cy="848995"/>
      </dsp:txXfrm>
    </dsp:sp>
    <dsp:sp modelId="{02E485F8-CC8C-4919-83C3-5ABE02BB4A5F}">
      <dsp:nvSpPr>
        <dsp:cNvPr id="5" name="圆角矩形 4"/>
        <dsp:cNvSpPr/>
      </dsp:nvSpPr>
      <dsp:spPr bwMode="white">
        <a:xfrm>
          <a:off x="0" y="1911118"/>
          <a:ext cx="6260465" cy="8489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5">
            <a:hueOff val="20400000"/>
            <a:satOff val="-3528"/>
            <a:lumOff val="-4313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121920" tIns="121920" rIns="121920" bIns="121920" anchor="ctr"/>
        <a:lstStyle>
          <a:lvl1pPr algn="l">
            <a:defRPr sz="3200"/>
          </a:lvl1pPr>
          <a:lvl2pPr marL="228600" indent="-228600" algn="l">
            <a:defRPr sz="2400"/>
          </a:lvl2pPr>
          <a:lvl3pPr marL="457200" indent="-228600" algn="l">
            <a:defRPr sz="2400"/>
          </a:lvl3pPr>
          <a:lvl4pPr marL="685800" indent="-228600" algn="l">
            <a:defRPr sz="2400"/>
          </a:lvl4pPr>
          <a:lvl5pPr marL="914400" indent="-228600" algn="l">
            <a:defRPr sz="2400"/>
          </a:lvl5pPr>
          <a:lvl6pPr marL="1143000" indent="-228600" algn="l">
            <a:defRPr sz="2400"/>
          </a:lvl6pPr>
          <a:lvl7pPr marL="1371600" indent="-228600" algn="l">
            <a:defRPr sz="2400"/>
          </a:lvl7pPr>
          <a:lvl8pPr marL="1600200" indent="-228600" algn="l">
            <a:defRPr sz="2400"/>
          </a:lvl8pPr>
          <a:lvl9pPr marL="1828800" indent="-228600" algn="l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2</a:t>
          </a:r>
          <a:r>
            <a:rPr lang="en-US"/>
            <a:t>.3   </a:t>
          </a:r>
          <a:r>
            <a:rPr lang="zh-CN"/>
            <a:t>进程</a:t>
          </a:r>
          <a:r>
            <a:rPr lang="zh-CN"/>
            <a:t>的</a:t>
          </a:r>
          <a:r>
            <a:rPr lang="zh-CN"/>
            <a:t>控制</a:t>
          </a:r>
          <a:endParaRPr lang="zh-CN"/>
        </a:p>
      </dsp:txBody>
      <dsp:txXfrm>
        <a:off x="0" y="1911118"/>
        <a:ext cx="6260465" cy="8489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89888" cy="3632200"/>
        <a:chOff x="0" y="0"/>
        <a:chExt cx="7989888" cy="3632200"/>
      </a:xfrm>
    </dsp:grpSpPr>
    <dsp:sp modelId="{53FE2F17-176C-4475-B97C-8B9F25521F35}">
      <dsp:nvSpPr>
        <dsp:cNvPr id="3" name="矩形 2"/>
        <dsp:cNvSpPr/>
      </dsp:nvSpPr>
      <dsp:spPr bwMode="white">
        <a:xfrm>
          <a:off x="767" y="408800"/>
          <a:ext cx="3465899" cy="2561286"/>
        </a:xfrm>
        <a:prstGeom prst="rect">
          <a:avLst/>
        </a:prstGeom>
        <a:blipFill rotWithShape="1">
          <a:blip r:embed="rId1"/>
          <a:stretch>
            <a:fillRect/>
          </a:stretch>
        </a:blipFill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767" y="408800"/>
        <a:ext cx="3465899" cy="2561286"/>
      </dsp:txXfrm>
    </dsp:sp>
    <dsp:sp modelId="{D2BB9389-6C62-497C-90B7-37499E5A06C5}">
      <dsp:nvSpPr>
        <dsp:cNvPr id="4" name="矩形 3"/>
        <dsp:cNvSpPr/>
      </dsp:nvSpPr>
      <dsp:spPr bwMode="white">
        <a:xfrm>
          <a:off x="701321" y="2505677"/>
          <a:ext cx="2986572" cy="7177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6675" tIns="66675" rIns="66675" bIns="66675" anchor="ctr"/>
        <a:lstStyle>
          <a:lvl1pPr algn="ctr">
            <a:defRPr sz="3500"/>
          </a:lvl1pPr>
          <a:lvl2pPr marL="228600" indent="-228600" algn="ctr">
            <a:defRPr sz="2700"/>
          </a:lvl2pPr>
          <a:lvl3pPr marL="457200" indent="-228600" algn="ctr">
            <a:defRPr sz="2700"/>
          </a:lvl3pPr>
          <a:lvl4pPr marL="685800" indent="-228600" algn="ctr">
            <a:defRPr sz="2700"/>
          </a:lvl4pPr>
          <a:lvl5pPr marL="914400" indent="-228600" algn="ctr">
            <a:defRPr sz="2700"/>
          </a:lvl5pPr>
          <a:lvl6pPr marL="1143000" indent="-228600" algn="ctr">
            <a:defRPr sz="2700"/>
          </a:lvl6pPr>
          <a:lvl7pPr marL="1371600" indent="-228600" algn="ctr">
            <a:defRPr sz="2700"/>
          </a:lvl7pPr>
          <a:lvl8pPr marL="1600200" indent="-228600" algn="ctr">
            <a:defRPr sz="2700"/>
          </a:lvl8pPr>
          <a:lvl9pPr marL="1828800" indent="-228600" algn="ctr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5000"/>
            </a:spcAft>
          </a:pPr>
          <a:r>
            <a:rPr lang="zh-CN" altLang="en-US" dirty="0"/>
            <a:t>特性：并发</a:t>
          </a:r>
        </a:p>
      </dsp:txBody>
      <dsp:txXfrm>
        <a:off x="701321" y="2505677"/>
        <a:ext cx="2986572" cy="717723"/>
      </dsp:txXfrm>
    </dsp:sp>
    <dsp:sp modelId="{6636F1E4-4502-470B-B959-31B3BF1B4A48}">
      <dsp:nvSpPr>
        <dsp:cNvPr id="5" name="矩形 4"/>
        <dsp:cNvSpPr/>
      </dsp:nvSpPr>
      <dsp:spPr bwMode="white">
        <a:xfrm>
          <a:off x="4307032" y="408800"/>
          <a:ext cx="3465899" cy="2561286"/>
        </a:xfrm>
        <a:prstGeom prst="rect">
          <a:avLst/>
        </a:prstGeom>
        <a:blipFill rotWithShape="1">
          <a:blip r:embed="rId2"/>
          <a:stretch>
            <a:fillRect/>
          </a:stretch>
        </a:blipFill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4307032" y="408800"/>
        <a:ext cx="3465899" cy="2561286"/>
      </dsp:txXfrm>
    </dsp:sp>
    <dsp:sp modelId="{2302DE57-D1B2-48E7-BD2F-D1E626F1437E}">
      <dsp:nvSpPr>
        <dsp:cNvPr id="6" name="矩形 5"/>
        <dsp:cNvSpPr/>
      </dsp:nvSpPr>
      <dsp:spPr bwMode="white">
        <a:xfrm>
          <a:off x="5007586" y="2505677"/>
          <a:ext cx="2986572" cy="7177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6675" tIns="66675" rIns="66675" bIns="66675" anchor="ctr"/>
        <a:lstStyle>
          <a:lvl1pPr algn="ctr">
            <a:defRPr sz="3500"/>
          </a:lvl1pPr>
          <a:lvl2pPr marL="228600" indent="-228600" algn="ctr">
            <a:defRPr sz="2700"/>
          </a:lvl2pPr>
          <a:lvl3pPr marL="457200" indent="-228600" algn="ctr">
            <a:defRPr sz="2700"/>
          </a:lvl3pPr>
          <a:lvl4pPr marL="685800" indent="-228600" algn="ctr">
            <a:defRPr sz="2700"/>
          </a:lvl4pPr>
          <a:lvl5pPr marL="914400" indent="-228600" algn="ctr">
            <a:defRPr sz="2700"/>
          </a:lvl5pPr>
          <a:lvl6pPr marL="1143000" indent="-228600" algn="ctr">
            <a:defRPr sz="2700"/>
          </a:lvl6pPr>
          <a:lvl7pPr marL="1371600" indent="-228600" algn="ctr">
            <a:defRPr sz="2700"/>
          </a:lvl7pPr>
          <a:lvl8pPr marL="1600200" indent="-228600" algn="ctr">
            <a:defRPr sz="2700"/>
          </a:lvl8pPr>
          <a:lvl9pPr marL="1828800" indent="-228600" algn="ctr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5000"/>
            </a:spcAft>
          </a:pPr>
          <a:r>
            <a:rPr lang="zh-CN" altLang="en-US" dirty="0"/>
            <a:t>特性：共享</a:t>
          </a:r>
        </a:p>
      </dsp:txBody>
      <dsp:txXfrm>
        <a:off x="5007586" y="2505677"/>
        <a:ext cx="2986572" cy="7177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89888" cy="3632200"/>
        <a:chOff x="0" y="0"/>
        <a:chExt cx="7989888" cy="3632200"/>
      </a:xfrm>
    </dsp:grpSpPr>
    <dsp:sp modelId="{53FE2F17-176C-4475-B97C-8B9F25521F35}">
      <dsp:nvSpPr>
        <dsp:cNvPr id="3" name="矩形 2"/>
        <dsp:cNvSpPr/>
      </dsp:nvSpPr>
      <dsp:spPr bwMode="white">
        <a:xfrm>
          <a:off x="767" y="408800"/>
          <a:ext cx="3465899" cy="2561286"/>
        </a:xfrm>
        <a:prstGeom prst="rect">
          <a:avLst/>
        </a:prstGeom>
        <a:blipFill rotWithShape="1">
          <a:blip r:embed="rId1"/>
          <a:stretch>
            <a:fillRect/>
          </a:stretch>
        </a:blipFill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767" y="408800"/>
        <a:ext cx="3465899" cy="2561286"/>
      </dsp:txXfrm>
    </dsp:sp>
    <dsp:sp modelId="{D2BB9389-6C62-497C-90B7-37499E5A06C5}">
      <dsp:nvSpPr>
        <dsp:cNvPr id="4" name="矩形 3"/>
        <dsp:cNvSpPr/>
      </dsp:nvSpPr>
      <dsp:spPr bwMode="white">
        <a:xfrm>
          <a:off x="701321" y="2505677"/>
          <a:ext cx="2986572" cy="7177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6675" tIns="66675" rIns="66675" bIns="66675" anchor="ctr"/>
        <a:lstStyle>
          <a:lvl1pPr algn="ctr">
            <a:defRPr sz="3500"/>
          </a:lvl1pPr>
          <a:lvl2pPr marL="228600" indent="-228600" algn="ctr">
            <a:defRPr sz="2700"/>
          </a:lvl2pPr>
          <a:lvl3pPr marL="457200" indent="-228600" algn="ctr">
            <a:defRPr sz="2700"/>
          </a:lvl3pPr>
          <a:lvl4pPr marL="685800" indent="-228600" algn="ctr">
            <a:defRPr sz="2700"/>
          </a:lvl4pPr>
          <a:lvl5pPr marL="914400" indent="-228600" algn="ctr">
            <a:defRPr sz="2700"/>
          </a:lvl5pPr>
          <a:lvl6pPr marL="1143000" indent="-228600" algn="ctr">
            <a:defRPr sz="2700"/>
          </a:lvl6pPr>
          <a:lvl7pPr marL="1371600" indent="-228600" algn="ctr">
            <a:defRPr sz="2700"/>
          </a:lvl7pPr>
          <a:lvl8pPr marL="1600200" indent="-228600" algn="ctr">
            <a:defRPr sz="2700"/>
          </a:lvl8pPr>
          <a:lvl9pPr marL="1828800" indent="-228600" algn="ctr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5000"/>
            </a:spcAft>
          </a:pPr>
          <a:r>
            <a:rPr lang="zh-CN" altLang="en-US" dirty="0"/>
            <a:t>特性：虚拟</a:t>
          </a:r>
        </a:p>
      </dsp:txBody>
      <dsp:txXfrm>
        <a:off x="701321" y="2505677"/>
        <a:ext cx="2986572" cy="717723"/>
      </dsp:txXfrm>
    </dsp:sp>
    <dsp:sp modelId="{6636F1E4-4502-470B-B959-31B3BF1B4A48}">
      <dsp:nvSpPr>
        <dsp:cNvPr id="5" name="矩形 4"/>
        <dsp:cNvSpPr/>
      </dsp:nvSpPr>
      <dsp:spPr bwMode="white">
        <a:xfrm>
          <a:off x="4307032" y="408800"/>
          <a:ext cx="3465899" cy="2561286"/>
        </a:xfrm>
        <a:prstGeom prst="rect">
          <a:avLst/>
        </a:prstGeom>
        <a:blipFill rotWithShape="1">
          <a:blip r:embed="rId2"/>
          <a:stretch>
            <a:fillRect/>
          </a:stretch>
        </a:blipFill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4307032" y="408800"/>
        <a:ext cx="3465899" cy="2561286"/>
      </dsp:txXfrm>
    </dsp:sp>
    <dsp:sp modelId="{2302DE57-D1B2-48E7-BD2F-D1E626F1437E}">
      <dsp:nvSpPr>
        <dsp:cNvPr id="6" name="矩形 5"/>
        <dsp:cNvSpPr/>
      </dsp:nvSpPr>
      <dsp:spPr bwMode="white">
        <a:xfrm>
          <a:off x="5007586" y="2505677"/>
          <a:ext cx="2986572" cy="7177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6675" tIns="66675" rIns="66675" bIns="66675" anchor="ctr"/>
        <a:lstStyle>
          <a:lvl1pPr algn="ctr">
            <a:defRPr sz="3500"/>
          </a:lvl1pPr>
          <a:lvl2pPr marL="228600" indent="-228600" algn="ctr">
            <a:defRPr sz="2700"/>
          </a:lvl2pPr>
          <a:lvl3pPr marL="457200" indent="-228600" algn="ctr">
            <a:defRPr sz="2700"/>
          </a:lvl3pPr>
          <a:lvl4pPr marL="685800" indent="-228600" algn="ctr">
            <a:defRPr sz="2700"/>
          </a:lvl4pPr>
          <a:lvl5pPr marL="914400" indent="-228600" algn="ctr">
            <a:defRPr sz="2700"/>
          </a:lvl5pPr>
          <a:lvl6pPr marL="1143000" indent="-228600" algn="ctr">
            <a:defRPr sz="2700"/>
          </a:lvl6pPr>
          <a:lvl7pPr marL="1371600" indent="-228600" algn="ctr">
            <a:defRPr sz="2700"/>
          </a:lvl7pPr>
          <a:lvl8pPr marL="1600200" indent="-228600" algn="ctr">
            <a:defRPr sz="2700"/>
          </a:lvl8pPr>
          <a:lvl9pPr marL="1828800" indent="-228600" algn="ctr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5000"/>
            </a:spcAft>
          </a:pPr>
          <a:r>
            <a:rPr lang="zh-CN" altLang="en-US" dirty="0"/>
            <a:t>特性：异步</a:t>
          </a:r>
        </a:p>
      </dsp:txBody>
      <dsp:txXfrm>
        <a:off x="5007586" y="2505677"/>
        <a:ext cx="2986572" cy="7177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89888" cy="3632200"/>
        <a:chOff x="0" y="0"/>
        <a:chExt cx="7989888" cy="3632200"/>
      </a:xfrm>
    </dsp:grpSpPr>
    <dsp:sp modelId="{53FE2F17-176C-4475-B97C-8B9F25521F35}">
      <dsp:nvSpPr>
        <dsp:cNvPr id="3" name="矩形 2"/>
        <dsp:cNvSpPr/>
      </dsp:nvSpPr>
      <dsp:spPr bwMode="white">
        <a:xfrm>
          <a:off x="767" y="408800"/>
          <a:ext cx="3465899" cy="2561286"/>
        </a:xfrm>
        <a:prstGeom prst="rect">
          <a:avLst/>
        </a:prstGeom>
        <a:blipFill rotWithShape="1">
          <a:blip r:embed="rId1"/>
          <a:stretch>
            <a:fillRect/>
          </a:stretch>
        </a:blipFill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767" y="408800"/>
        <a:ext cx="3465899" cy="2561286"/>
      </dsp:txXfrm>
    </dsp:sp>
    <dsp:sp modelId="{D2BB9389-6C62-497C-90B7-37499E5A06C5}">
      <dsp:nvSpPr>
        <dsp:cNvPr id="4" name="矩形 3"/>
        <dsp:cNvSpPr/>
      </dsp:nvSpPr>
      <dsp:spPr bwMode="white">
        <a:xfrm>
          <a:off x="701321" y="2505677"/>
          <a:ext cx="2986572" cy="7177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7625" tIns="47625" rIns="47625" bIns="47625" anchor="ctr"/>
        <a:lstStyle>
          <a:lvl1pPr algn="ctr">
            <a:defRPr sz="25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5000"/>
            </a:spcAft>
          </a:pPr>
          <a:r>
            <a:rPr lang="zh-CN" altLang="en-US" dirty="0"/>
            <a:t>操作系统的功能</a:t>
          </a:r>
        </a:p>
      </dsp:txBody>
      <dsp:txXfrm>
        <a:off x="701321" y="2505677"/>
        <a:ext cx="2986572" cy="717723"/>
      </dsp:txXfrm>
    </dsp:sp>
    <dsp:sp modelId="{6636F1E4-4502-470B-B959-31B3BF1B4A48}">
      <dsp:nvSpPr>
        <dsp:cNvPr id="5" name="矩形 4"/>
        <dsp:cNvSpPr/>
      </dsp:nvSpPr>
      <dsp:spPr bwMode="white">
        <a:xfrm>
          <a:off x="4307032" y="408800"/>
          <a:ext cx="3465899" cy="2561286"/>
        </a:xfrm>
        <a:prstGeom prst="rect">
          <a:avLst/>
        </a:prstGeom>
        <a:blipFill rotWithShape="1">
          <a:blip r:embed="rId2"/>
          <a:stretch>
            <a:fillRect/>
          </a:stretch>
        </a:blipFill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4307032" y="408800"/>
        <a:ext cx="3465899" cy="2561286"/>
      </dsp:txXfrm>
    </dsp:sp>
    <dsp:sp modelId="{2302DE57-D1B2-48E7-BD2F-D1E626F1437E}">
      <dsp:nvSpPr>
        <dsp:cNvPr id="6" name="矩形 5"/>
        <dsp:cNvSpPr/>
      </dsp:nvSpPr>
      <dsp:spPr bwMode="white">
        <a:xfrm>
          <a:off x="5007586" y="2505677"/>
          <a:ext cx="2986572" cy="7177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7625" tIns="47625" rIns="47625" bIns="47625" anchor="ctr"/>
        <a:lstStyle>
          <a:lvl1pPr algn="ctr">
            <a:defRPr sz="25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5000"/>
            </a:spcAft>
          </a:pPr>
          <a:r>
            <a:rPr lang="zh-CN" altLang="en-US" dirty="0"/>
            <a:t>操作系统的结构设计</a:t>
          </a:r>
        </a:p>
      </dsp:txBody>
      <dsp:txXfrm>
        <a:off x="5007586" y="2505677"/>
        <a:ext cx="2986572" cy="7177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260465" cy="2788920"/>
        <a:chOff x="0" y="0"/>
        <a:chExt cx="6260465" cy="2788920"/>
      </a:xfrm>
    </dsp:grpSpPr>
    <dsp:sp modelId="{50CBEF88-E70B-460E-9EF4-2E06E204AFBB}">
      <dsp:nvSpPr>
        <dsp:cNvPr id="3" name="圆角矩形 2"/>
        <dsp:cNvSpPr/>
      </dsp:nvSpPr>
      <dsp:spPr bwMode="white">
        <a:xfrm>
          <a:off x="0" y="28808"/>
          <a:ext cx="6260465" cy="8489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5">
            <a:hueOff val="0"/>
            <a:satOff val="0"/>
            <a:lumOff val="0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121920" tIns="121920" rIns="121920" bIns="121920" anchor="ctr"/>
        <a:lstStyle>
          <a:lvl1pPr algn="l">
            <a:defRPr sz="3200"/>
          </a:lvl1pPr>
          <a:lvl2pPr marL="228600" indent="-228600" algn="l">
            <a:defRPr sz="2400"/>
          </a:lvl2pPr>
          <a:lvl3pPr marL="457200" indent="-228600" algn="l">
            <a:defRPr sz="2400"/>
          </a:lvl3pPr>
          <a:lvl4pPr marL="685800" indent="-228600" algn="l">
            <a:defRPr sz="2400"/>
          </a:lvl4pPr>
          <a:lvl5pPr marL="914400" indent="-228600" algn="l">
            <a:defRPr sz="2400"/>
          </a:lvl5pPr>
          <a:lvl6pPr marL="1143000" indent="-228600" algn="l">
            <a:defRPr sz="2400"/>
          </a:lvl6pPr>
          <a:lvl7pPr marL="1371600" indent="-228600" algn="l">
            <a:defRPr sz="2400"/>
          </a:lvl7pPr>
          <a:lvl8pPr marL="1600200" indent="-228600" algn="l">
            <a:defRPr sz="2400"/>
          </a:lvl8pPr>
          <a:lvl9pPr marL="1828800" indent="-228600" algn="l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2.1   </a:t>
          </a:r>
          <a:r>
            <a:rPr lang="zh-CN" altLang="en-US"/>
            <a:t>进程</a:t>
          </a:r>
          <a:r>
            <a:rPr lang="zh-CN" altLang="en-US"/>
            <a:t>引入</a:t>
          </a:r>
          <a:r>
            <a:rPr lang="zh-CN" altLang="en-US"/>
            <a:t>的</a:t>
          </a:r>
          <a:r>
            <a:rPr lang="zh-CN" altLang="en-US"/>
            <a:t>原因</a:t>
          </a:r>
          <a:endParaRPr lang="zh-CN" altLang="en-US"/>
        </a:p>
      </dsp:txBody>
      <dsp:txXfrm>
        <a:off x="0" y="28808"/>
        <a:ext cx="6260465" cy="848995"/>
      </dsp:txXfrm>
    </dsp:sp>
    <dsp:sp modelId="{0EA0B6B9-7657-4881-ADD3-E1D943398C88}">
      <dsp:nvSpPr>
        <dsp:cNvPr id="4" name="圆角矩形 3"/>
        <dsp:cNvSpPr/>
      </dsp:nvSpPr>
      <dsp:spPr bwMode="white">
        <a:xfrm>
          <a:off x="0" y="969963"/>
          <a:ext cx="6260465" cy="8489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5">
            <a:hueOff val="10200000"/>
            <a:satOff val="-1764"/>
            <a:lumOff val="-2156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121920" tIns="121920" rIns="121920" bIns="121920" anchor="ctr"/>
        <a:lstStyle>
          <a:lvl1pPr algn="l">
            <a:defRPr sz="3200"/>
          </a:lvl1pPr>
          <a:lvl2pPr marL="228600" indent="-228600" algn="l">
            <a:defRPr sz="2400"/>
          </a:lvl2pPr>
          <a:lvl3pPr marL="457200" indent="-228600" algn="l">
            <a:defRPr sz="2400"/>
          </a:lvl3pPr>
          <a:lvl4pPr marL="685800" indent="-228600" algn="l">
            <a:defRPr sz="2400"/>
          </a:lvl4pPr>
          <a:lvl5pPr marL="914400" indent="-228600" algn="l">
            <a:defRPr sz="2400"/>
          </a:lvl5pPr>
          <a:lvl6pPr marL="1143000" indent="-228600" algn="l">
            <a:defRPr sz="2400"/>
          </a:lvl6pPr>
          <a:lvl7pPr marL="1371600" indent="-228600" algn="l">
            <a:defRPr sz="2400"/>
          </a:lvl7pPr>
          <a:lvl8pPr marL="1600200" indent="-228600" algn="l">
            <a:defRPr sz="2400"/>
          </a:lvl8pPr>
          <a:lvl9pPr marL="1828800" indent="-228600" algn="l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2</a:t>
          </a:r>
          <a:r>
            <a:rPr lang="en-US"/>
            <a:t>.2   </a:t>
          </a:r>
          <a:r>
            <a:rPr lang="zh-CN"/>
            <a:t>进程</a:t>
          </a:r>
          <a:r>
            <a:rPr lang="zh-CN"/>
            <a:t>的</a:t>
          </a:r>
          <a:r>
            <a:rPr lang="zh-CN"/>
            <a:t>描述</a:t>
          </a:r>
          <a:endParaRPr lang="zh-CN"/>
        </a:p>
      </dsp:txBody>
      <dsp:txXfrm>
        <a:off x="0" y="969963"/>
        <a:ext cx="6260465" cy="848995"/>
      </dsp:txXfrm>
    </dsp:sp>
    <dsp:sp modelId="{02E485F8-CC8C-4919-83C3-5ABE02BB4A5F}">
      <dsp:nvSpPr>
        <dsp:cNvPr id="5" name="圆角矩形 4"/>
        <dsp:cNvSpPr/>
      </dsp:nvSpPr>
      <dsp:spPr bwMode="white">
        <a:xfrm>
          <a:off x="0" y="1911118"/>
          <a:ext cx="6260465" cy="8489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5">
            <a:hueOff val="20400000"/>
            <a:satOff val="-3528"/>
            <a:lumOff val="-4313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121920" tIns="121920" rIns="121920" bIns="121920" anchor="ctr"/>
        <a:lstStyle>
          <a:lvl1pPr algn="l">
            <a:defRPr sz="3200"/>
          </a:lvl1pPr>
          <a:lvl2pPr marL="228600" indent="-228600" algn="l">
            <a:defRPr sz="2400"/>
          </a:lvl2pPr>
          <a:lvl3pPr marL="457200" indent="-228600" algn="l">
            <a:defRPr sz="2400"/>
          </a:lvl3pPr>
          <a:lvl4pPr marL="685800" indent="-228600" algn="l">
            <a:defRPr sz="2400"/>
          </a:lvl4pPr>
          <a:lvl5pPr marL="914400" indent="-228600" algn="l">
            <a:defRPr sz="2400"/>
          </a:lvl5pPr>
          <a:lvl6pPr marL="1143000" indent="-228600" algn="l">
            <a:defRPr sz="2400"/>
          </a:lvl6pPr>
          <a:lvl7pPr marL="1371600" indent="-228600" algn="l">
            <a:defRPr sz="2400"/>
          </a:lvl7pPr>
          <a:lvl8pPr marL="1600200" indent="-228600" algn="l">
            <a:defRPr sz="2400"/>
          </a:lvl8pPr>
          <a:lvl9pPr marL="1828800" indent="-228600" algn="l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2</a:t>
          </a:r>
          <a:r>
            <a:rPr lang="en-US"/>
            <a:t>.3   </a:t>
          </a:r>
          <a:r>
            <a:rPr lang="zh-CN"/>
            <a:t>进程</a:t>
          </a:r>
          <a:r>
            <a:rPr lang="zh-CN"/>
            <a:t>的</a:t>
          </a:r>
          <a:r>
            <a:rPr lang="zh-CN"/>
            <a:t>控制</a:t>
          </a:r>
          <a:endParaRPr lang="zh-CN"/>
        </a:p>
      </dsp:txBody>
      <dsp:txXfrm>
        <a:off x="0" y="1911118"/>
        <a:ext cx="6260465" cy="8489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454265" cy="1345565"/>
        <a:chOff x="0" y="0"/>
        <a:chExt cx="7454265" cy="1345565"/>
      </a:xfrm>
    </dsp:grpSpPr>
    <dsp:sp modelId="{0F988B79-15DF-4E17-A791-FA4E67622125}">
      <dsp:nvSpPr>
        <dsp:cNvPr id="3" name="矩形 2"/>
        <dsp:cNvSpPr/>
      </dsp:nvSpPr>
      <dsp:spPr bwMode="white">
        <a:xfrm>
          <a:off x="0" y="0"/>
          <a:ext cx="3483301" cy="441325"/>
        </a:xfrm>
        <a:prstGeom prst="rect">
          <a:avLst/>
        </a:prstGeom>
      </dsp:spPr>
      <dsp:style>
        <a:lnRef idx="2">
          <a:schemeClr val="accent4">
            <a:hueOff val="0"/>
            <a:satOff val="0"/>
            <a:lumOff val="0"/>
            <a:alpha val="100000"/>
          </a:schemeClr>
        </a:lnRef>
        <a:fillRef idx="1">
          <a:schemeClr val="accent4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2240" tIns="81280" rIns="142240" bIns="812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dirty="0">
              <a:solidFill>
                <a:schemeClr val="tx1"/>
              </a:solidFill>
            </a:rPr>
            <a:t>程序</a:t>
          </a:r>
          <a:r>
            <a:rPr lang="en-US" altLang="zh-CN" sz="2000" b="1" dirty="0">
              <a:solidFill>
                <a:schemeClr val="tx1"/>
              </a:solidFill>
            </a:rPr>
            <a:t>A</a:t>
          </a:r>
          <a:endParaRPr lang="en-US" altLang="zh-CN" sz="2000" b="1" dirty="0">
            <a:solidFill>
              <a:schemeClr val="tx1"/>
            </a:solidFill>
          </a:endParaRPr>
        </a:p>
      </dsp:txBody>
      <dsp:txXfrm>
        <a:off x="0" y="0"/>
        <a:ext cx="3483301" cy="441325"/>
      </dsp:txXfrm>
    </dsp:sp>
    <dsp:sp modelId="{22701865-DB26-4072-986D-DA5815E73FDA}">
      <dsp:nvSpPr>
        <dsp:cNvPr id="4" name="矩形 3"/>
        <dsp:cNvSpPr/>
      </dsp:nvSpPr>
      <dsp:spPr bwMode="white">
        <a:xfrm>
          <a:off x="0" y="441325"/>
          <a:ext cx="3483301" cy="904240"/>
        </a:xfrm>
        <a:prstGeom prst="rect">
          <a:avLst/>
        </a:prstGeom>
      </dsp:spPr>
      <dsp:style>
        <a:lnRef idx="2">
          <a:schemeClr val="accent4">
            <a:tint val="40000"/>
            <a:alpha val="90000"/>
            <a:hueOff val="0"/>
            <a:satOff val="0"/>
            <a:lumOff val="0"/>
            <a:alpha val="90196"/>
          </a:schemeClr>
        </a:lnRef>
        <a:fillRef idx="1">
          <a:schemeClr val="accent4">
            <a:tint val="40000"/>
            <a:alpha val="90000"/>
            <a:hueOff val="0"/>
            <a:satOff val="0"/>
            <a:lumOff val="0"/>
            <a:alpha val="90196"/>
          </a:schemeClr>
        </a:fillRef>
        <a:effectRef idx="0">
          <a:scrgbClr r="0" g="0" b="0"/>
        </a:effectRef>
        <a:fontRef idx="minor"/>
      </dsp:style>
      <dsp:txBody>
        <a:bodyPr vert="horz" wrap="square" lIns="128016" tIns="128016" rIns="170688" bIns="192024" anchor="t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dirty="0">
              <a:solidFill>
                <a:schemeClr val="dk1"/>
              </a:solidFill>
              <a:latin typeface="Times New Roman" panose="02020603050405020304" charset="0"/>
              <a:cs typeface="Times New Roman" panose="02020603050405020304" charset="0"/>
            </a:rPr>
            <a:t>n=n+1</a:t>
          </a:r>
          <a:endParaRPr lang="zh-CN" altLang="en-US" sz="2400" dirty="0">
            <a:solidFill>
              <a:schemeClr val="dk1"/>
            </a:solidFill>
            <a:latin typeface="Times New Roman" panose="02020603050405020304" charset="0"/>
            <a:cs typeface="Times New Roman" panose="02020603050405020304" charset="0"/>
          </a:endParaRPr>
        </a:p>
      </dsp:txBody>
      <dsp:txXfrm>
        <a:off x="0" y="441325"/>
        <a:ext cx="3483301" cy="904240"/>
      </dsp:txXfrm>
    </dsp:sp>
    <dsp:sp modelId="{C23A06A2-2094-41A9-96EE-62DBD847AB56}">
      <dsp:nvSpPr>
        <dsp:cNvPr id="5" name="矩形 4"/>
        <dsp:cNvSpPr/>
      </dsp:nvSpPr>
      <dsp:spPr bwMode="white">
        <a:xfrm>
          <a:off x="3970964" y="0"/>
          <a:ext cx="3483301" cy="441325"/>
        </a:xfrm>
        <a:prstGeom prst="rect">
          <a:avLst/>
        </a:prstGeom>
      </dsp:spPr>
      <dsp:style>
        <a:lnRef idx="2">
          <a:schemeClr val="accent4">
            <a:hueOff val="-1440000"/>
            <a:satOff val="-17646"/>
            <a:lumOff val="2745"/>
            <a:alpha val="100000"/>
          </a:schemeClr>
        </a:lnRef>
        <a:fillRef idx="1">
          <a:schemeClr val="accent4">
            <a:hueOff val="-1440000"/>
            <a:satOff val="-17646"/>
            <a:lumOff val="274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2240" tIns="81280" rIns="142240" bIns="812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dirty="0">
              <a:solidFill>
                <a:schemeClr val="tx1"/>
              </a:solidFill>
            </a:rPr>
            <a:t>程序</a:t>
          </a:r>
          <a:r>
            <a:rPr lang="en-US" altLang="zh-CN" sz="2000" b="1" dirty="0">
              <a:solidFill>
                <a:schemeClr val="tx1"/>
              </a:solidFill>
            </a:rPr>
            <a:t>B</a:t>
          </a:r>
          <a:endParaRPr lang="en-US" altLang="zh-CN" sz="2000" b="1" dirty="0">
            <a:solidFill>
              <a:schemeClr val="tx1"/>
            </a:solidFill>
          </a:endParaRPr>
        </a:p>
      </dsp:txBody>
      <dsp:txXfrm>
        <a:off x="3970964" y="0"/>
        <a:ext cx="3483301" cy="441325"/>
      </dsp:txXfrm>
    </dsp:sp>
    <dsp:sp modelId="{1CF78051-0891-4E69-9694-E2EC85ACE085}">
      <dsp:nvSpPr>
        <dsp:cNvPr id="6" name="矩形 5"/>
        <dsp:cNvSpPr/>
      </dsp:nvSpPr>
      <dsp:spPr bwMode="white">
        <a:xfrm>
          <a:off x="3970964" y="441325"/>
          <a:ext cx="3483301" cy="904240"/>
        </a:xfrm>
        <a:prstGeom prst="rect">
          <a:avLst/>
        </a:prstGeom>
      </dsp:spPr>
      <dsp:style>
        <a:lnRef idx="2">
          <a:schemeClr val="accent4">
            <a:tint val="40000"/>
            <a:alpha val="90000"/>
            <a:hueOff val="-1200000"/>
            <a:satOff val="-21175"/>
            <a:lumOff val="0"/>
            <a:alpha val="90196"/>
          </a:schemeClr>
        </a:lnRef>
        <a:fillRef idx="1">
          <a:schemeClr val="accent4">
            <a:tint val="40000"/>
            <a:alpha val="90000"/>
            <a:hueOff val="-1200000"/>
            <a:satOff val="-21175"/>
            <a:lumOff val="0"/>
            <a:alpha val="90196"/>
          </a:schemeClr>
        </a:fillRef>
        <a:effectRef idx="0">
          <a:scrgbClr r="0" g="0" b="0"/>
        </a:effectRef>
        <a:fontRef idx="minor"/>
      </dsp:style>
      <dsp:txBody>
        <a:bodyPr vert="horz" wrap="square" lIns="128016" tIns="128016" rIns="170688" bIns="192024" anchor="t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dirty="0">
              <a:solidFill>
                <a:schemeClr val="dk1"/>
              </a:solidFill>
              <a:latin typeface="Times New Roman" panose="02020603050405020304" charset="0"/>
              <a:cs typeface="Times New Roman" panose="02020603050405020304" charset="0"/>
            </a:rPr>
            <a:t>print(n)</a:t>
          </a:r>
          <a:endParaRPr lang="zh-CN" altLang="en-US" sz="2400" dirty="0">
            <a:solidFill>
              <a:schemeClr val="dk1"/>
            </a:solidFill>
            <a:latin typeface="Times New Roman" panose="02020603050405020304" charset="0"/>
            <a:cs typeface="Times New Roman" panose="02020603050405020304" charset="0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dirty="0">
              <a:solidFill>
                <a:schemeClr val="dk1"/>
              </a:solidFill>
              <a:latin typeface="Times New Roman" panose="02020603050405020304" charset="0"/>
              <a:cs typeface="Times New Roman" panose="02020603050405020304" charset="0"/>
            </a:rPr>
            <a:t>n=0</a:t>
          </a:r>
          <a:endParaRPr lang="en-US" altLang="zh-CN" sz="2400" dirty="0">
            <a:solidFill>
              <a:schemeClr val="dk1"/>
            </a:solidFill>
            <a:latin typeface="Times New Roman" panose="02020603050405020304" charset="0"/>
            <a:cs typeface="Times New Roman" panose="02020603050405020304" charset="0"/>
          </a:endParaRPr>
        </a:p>
      </dsp:txBody>
      <dsp:txXfrm>
        <a:off x="3970964" y="441325"/>
        <a:ext cx="3483301" cy="9042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2295525" cy="2571750"/>
        <a:chOff x="0" y="0"/>
        <a:chExt cx="2295525" cy="2571750"/>
      </a:xfrm>
    </dsp:grpSpPr>
    <dsp:sp modelId="{B06B02CB-D8F1-42DA-BB29-B7BCB41D2E7D}">
      <dsp:nvSpPr>
        <dsp:cNvPr id="3" name="圆角矩形 2"/>
        <dsp:cNvSpPr/>
      </dsp:nvSpPr>
      <dsp:spPr bwMode="white">
        <a:xfrm>
          <a:off x="0" y="0"/>
          <a:ext cx="1951196" cy="771525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68580" tIns="68580" rIns="68580" bIns="6858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dirty="0" err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PA:n</a:t>
          </a:r>
          <a:r>
            <a: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=n+1</a:t>
          </a:r>
          <a:endParaRPr lang="zh-CN" altLang="en-US" sz="1800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n+1</a:t>
          </a:r>
          <a:endParaRPr lang="en-US" altLang="zh-CN" sz="1800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sp:txBody>
      <dsp:txXfrm>
        <a:off x="0" y="0"/>
        <a:ext cx="1951196" cy="771525"/>
      </dsp:txXfrm>
    </dsp:sp>
    <dsp:sp modelId="{C94FDB9B-A849-42F5-988F-A781C43E38C7}">
      <dsp:nvSpPr>
        <dsp:cNvPr id="4" name="圆角矩形 3"/>
        <dsp:cNvSpPr/>
      </dsp:nvSpPr>
      <dsp:spPr bwMode="white">
        <a:xfrm>
          <a:off x="172164" y="900113"/>
          <a:ext cx="1951196" cy="771525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68580" tIns="68580" rIns="68580" bIns="6858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PB: print(n)</a:t>
          </a:r>
          <a:endParaRPr lang="zh-CN" altLang="en-US" sz="1800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n+1</a:t>
          </a:r>
          <a:endParaRPr lang="en-US" altLang="zh-CN" sz="1800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sp:txBody>
      <dsp:txXfrm>
        <a:off x="172164" y="900113"/>
        <a:ext cx="1951196" cy="771525"/>
      </dsp:txXfrm>
    </dsp:sp>
    <dsp:sp modelId="{D0CE6721-FC6C-485C-9FD8-EF3067707688}">
      <dsp:nvSpPr>
        <dsp:cNvPr id="5" name="圆角矩形 4"/>
        <dsp:cNvSpPr/>
      </dsp:nvSpPr>
      <dsp:spPr bwMode="white">
        <a:xfrm>
          <a:off x="344329" y="1800225"/>
          <a:ext cx="1951196" cy="771525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68580" tIns="68580" rIns="68580" bIns="6858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PB: n=0</a:t>
          </a:r>
          <a:endParaRPr lang="zh-CN" altLang="en-US" sz="1800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0</a:t>
          </a:r>
          <a:endParaRPr lang="en-US" altLang="zh-CN" sz="1800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sp:txBody>
      <dsp:txXfrm>
        <a:off x="344329" y="1800225"/>
        <a:ext cx="1951196" cy="771525"/>
      </dsp:txXfrm>
    </dsp:sp>
    <dsp:sp modelId="{34B64AFF-45DD-4EA2-BE54-839D4CD90017}">
      <dsp:nvSpPr>
        <dsp:cNvPr id="6" name="下箭头 5"/>
        <dsp:cNvSpPr/>
      </dsp:nvSpPr>
      <dsp:spPr bwMode="white">
        <a:xfrm>
          <a:off x="1449705" y="585073"/>
          <a:ext cx="501491" cy="501491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6670" tIns="26670" rIns="26670" bIns="2667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1449705" y="585073"/>
        <a:ext cx="501491" cy="501491"/>
      </dsp:txXfrm>
    </dsp:sp>
    <dsp:sp modelId="{961327C5-F32C-40C5-B0DB-CA6A3942B1A6}">
      <dsp:nvSpPr>
        <dsp:cNvPr id="7" name="下箭头 6"/>
        <dsp:cNvSpPr/>
      </dsp:nvSpPr>
      <dsp:spPr bwMode="white">
        <a:xfrm>
          <a:off x="1621869" y="1480042"/>
          <a:ext cx="501491" cy="501491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6670" tIns="26670" rIns="26670" bIns="2667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1621869" y="1480042"/>
        <a:ext cx="501491" cy="50149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2295525" cy="2571750"/>
        <a:chOff x="0" y="0"/>
        <a:chExt cx="2295525" cy="2571750"/>
      </a:xfrm>
    </dsp:grpSpPr>
    <dsp:sp modelId="{B06B02CB-D8F1-42DA-BB29-B7BCB41D2E7D}">
      <dsp:nvSpPr>
        <dsp:cNvPr id="3" name="圆角矩形 2"/>
        <dsp:cNvSpPr/>
      </dsp:nvSpPr>
      <dsp:spPr bwMode="white">
        <a:xfrm>
          <a:off x="0" y="0"/>
          <a:ext cx="1951196" cy="771525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64769" tIns="64769" rIns="64769" bIns="64769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PB: print(n)</a:t>
          </a:r>
          <a:endParaRPr lang="zh-CN" altLang="en-US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n</a:t>
          </a:r>
          <a:endParaRPr lang="en-US" altLang="zh-CN" sz="1700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sp:txBody>
      <dsp:txXfrm>
        <a:off x="0" y="0"/>
        <a:ext cx="1951196" cy="771525"/>
      </dsp:txXfrm>
    </dsp:sp>
    <dsp:sp modelId="{C94FDB9B-A849-42F5-988F-A781C43E38C7}">
      <dsp:nvSpPr>
        <dsp:cNvPr id="4" name="圆角矩形 3"/>
        <dsp:cNvSpPr/>
      </dsp:nvSpPr>
      <dsp:spPr bwMode="white">
        <a:xfrm>
          <a:off x="172164" y="900113"/>
          <a:ext cx="1951196" cy="771525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68580" tIns="68580" rIns="68580" bIns="68580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PB: n=0</a:t>
          </a:r>
          <a:endParaRPr lang="zh-CN" altLang="en-US" sz="1800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0</a:t>
          </a:r>
          <a:endParaRPr lang="en-US" altLang="zh-CN" sz="1800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sp:txBody>
      <dsp:txXfrm>
        <a:off x="172164" y="900113"/>
        <a:ext cx="1951196" cy="771525"/>
      </dsp:txXfrm>
    </dsp:sp>
    <dsp:sp modelId="{D0CE6721-FC6C-485C-9FD8-EF3067707688}">
      <dsp:nvSpPr>
        <dsp:cNvPr id="5" name="圆角矩形 4"/>
        <dsp:cNvSpPr/>
      </dsp:nvSpPr>
      <dsp:spPr bwMode="white">
        <a:xfrm>
          <a:off x="344329" y="1800225"/>
          <a:ext cx="1951196" cy="771525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64769" tIns="64769" rIns="64769" bIns="64769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err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PA:n</a:t>
          </a:r>
          <a:r>
            <a:rPr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=n+1</a:t>
          </a:r>
          <a:endParaRPr lang="zh-CN" altLang="en-US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rPr>
            <a:t>1</a:t>
          </a:r>
          <a:endParaRPr lang="en-US" altLang="zh-CN" dirty="0">
            <a:solidFill>
              <a:schemeClr val="tx1"/>
            </a:solidFill>
            <a:latin typeface="Times New Roman" panose="02020603050405020304" charset="0"/>
            <a:cs typeface="Times New Roman" panose="02020603050405020304" charset="0"/>
          </a:endParaRPr>
        </a:p>
      </dsp:txBody>
      <dsp:txXfrm>
        <a:off x="344329" y="1800225"/>
        <a:ext cx="1951196" cy="771525"/>
      </dsp:txXfrm>
    </dsp:sp>
    <dsp:sp modelId="{34B64AFF-45DD-4EA2-BE54-839D4CD90017}">
      <dsp:nvSpPr>
        <dsp:cNvPr id="6" name="下箭头 5"/>
        <dsp:cNvSpPr/>
      </dsp:nvSpPr>
      <dsp:spPr bwMode="white">
        <a:xfrm>
          <a:off x="1449705" y="585073"/>
          <a:ext cx="501491" cy="501491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2">
            <a:alpha val="90000"/>
            <a:tint val="40000"/>
          </a:schemeClr>
        </a:lnRef>
        <a:fillRef idx="1">
          <a:schemeClr val="accent2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6670" tIns="26670" rIns="26670" bIns="2667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1449705" y="585073"/>
        <a:ext cx="501491" cy="501491"/>
      </dsp:txXfrm>
    </dsp:sp>
    <dsp:sp modelId="{961327C5-F32C-40C5-B0DB-CA6A3942B1A6}">
      <dsp:nvSpPr>
        <dsp:cNvPr id="7" name="下箭头 6"/>
        <dsp:cNvSpPr/>
      </dsp:nvSpPr>
      <dsp:spPr bwMode="white">
        <a:xfrm>
          <a:off x="1621869" y="1480042"/>
          <a:ext cx="501491" cy="501491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2">
            <a:alpha val="90000"/>
            <a:tint val="40000"/>
          </a:schemeClr>
        </a:lnRef>
        <a:fillRef idx="1">
          <a:schemeClr val="accent2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6670" tIns="26670" rIns="26670" bIns="2667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1621869" y="1480042"/>
        <a:ext cx="501491" cy="5014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lnSpAfParP" val="5"/>
            <dgm:param type="shpTxRTLAlignCh" val="r"/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type="round2SameRect" r:blip="" rot="90">
                    <dgm:adjLst/>
                  </dgm:shape>
                </dgm:if>
                <dgm:else name="Name12">
                  <dgm:shape xmlns:r="http://schemas.openxmlformats.org/officeDocument/2006/relationships" type="round2SameRect" r:blip="" rot="-90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type="round2SameRect" r:blip="" rot="90">
                    <dgm:adjLst/>
                  </dgm:shape>
                </dgm:if>
                <dgm:else name="Name12">
                  <dgm:shape xmlns:r="http://schemas.openxmlformats.org/officeDocument/2006/relationships" type="round2SameRect" r:blip="" rot="-90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parTxLTRAlign" val="l"/>
                <dgm:param type="stBulletLvl" val="2"/>
                <dgm:param type="txAnchorVertCh" val="mid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type="round2SameRect" r:blip="" rot="90">
                    <dgm:adjLst/>
                  </dgm:shape>
                </dgm:if>
                <dgm:else name="Name12">
                  <dgm:shape xmlns:r="http://schemas.openxmlformats.org/officeDocument/2006/relationships" type="round2SameRect" r:blip="" rot="-90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lnSpAfParP" val="5"/>
            <dgm:param type="shpTxRTLAlignCh" val="r"/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lnSpAfParP" val="5"/>
            <dgm:param type="shpTxRTLAlignCh" val="r"/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lnSpAfParP" val="5"/>
            <dgm:param type="shpTxRTLAlignCh" val="r"/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个人介绍；</a:t>
            </a:r>
            <a:r>
              <a:rPr lang="en-US" altLang="zh-CN"/>
              <a:t> 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加入班级群，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助教</a:t>
            </a:r>
            <a:r>
              <a:rPr lang="zh-CN" altLang="en-US"/>
              <a:t>介绍；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3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9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2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4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8.xml"/><Relationship Id="rId8" Type="http://schemas.openxmlformats.org/officeDocument/2006/relationships/diagramQuickStyle" Target="../diagrams/quickStyle8.xml"/><Relationship Id="rId7" Type="http://schemas.openxmlformats.org/officeDocument/2006/relationships/diagramLayout" Target="../diagrams/layout8.xml"/><Relationship Id="rId6" Type="http://schemas.openxmlformats.org/officeDocument/2006/relationships/diagramData" Target="../diagrams/data8.xml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3" Type="http://schemas.openxmlformats.org/officeDocument/2006/relationships/notesSlide" Target="../notesSlides/notesSlide20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83.xml"/><Relationship Id="rId20" Type="http://schemas.microsoft.com/office/2007/relationships/diagramDrawing" Target="../diagrams/drawing10.xml"/><Relationship Id="rId2" Type="http://schemas.openxmlformats.org/officeDocument/2006/relationships/diagramLayout" Target="../diagrams/layout7.xml"/><Relationship Id="rId19" Type="http://schemas.openxmlformats.org/officeDocument/2006/relationships/diagramColors" Target="../diagrams/colors10.xml"/><Relationship Id="rId18" Type="http://schemas.openxmlformats.org/officeDocument/2006/relationships/diagramQuickStyle" Target="../diagrams/quickStyle10.xml"/><Relationship Id="rId17" Type="http://schemas.openxmlformats.org/officeDocument/2006/relationships/diagramLayout" Target="../diagrams/layout10.xml"/><Relationship Id="rId16" Type="http://schemas.openxmlformats.org/officeDocument/2006/relationships/diagramData" Target="../diagrams/data10.xml"/><Relationship Id="rId15" Type="http://schemas.microsoft.com/office/2007/relationships/diagramDrawing" Target="../diagrams/drawing9.xml"/><Relationship Id="rId14" Type="http://schemas.openxmlformats.org/officeDocument/2006/relationships/diagramColors" Target="../diagrams/colors9.xml"/><Relationship Id="rId13" Type="http://schemas.openxmlformats.org/officeDocument/2006/relationships/diagramQuickStyle" Target="../diagrams/quickStyle9.xml"/><Relationship Id="rId12" Type="http://schemas.openxmlformats.org/officeDocument/2006/relationships/diagramLayout" Target="../diagrams/layout9.xml"/><Relationship Id="rId11" Type="http://schemas.openxmlformats.org/officeDocument/2006/relationships/diagramData" Target="../diagrams/data9.xml"/><Relationship Id="rId10" Type="http://schemas.microsoft.com/office/2007/relationships/diagramDrawing" Target="../diagrams/drawing8.xml"/><Relationship Id="rId1" Type="http://schemas.openxmlformats.org/officeDocument/2006/relationships/diagramData" Target="../diagrams/data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8.xml"/><Relationship Id="rId5" Type="http://schemas.microsoft.com/office/2007/relationships/diagramDrawing" Target="../diagrams/drawing11.xml"/><Relationship Id="rId4" Type="http://schemas.openxmlformats.org/officeDocument/2006/relationships/diagramColors" Target="../diagrams/colors11.xml"/><Relationship Id="rId3" Type="http://schemas.openxmlformats.org/officeDocument/2006/relationships/diagramQuickStyle" Target="../diagrams/quickStyle11.xml"/><Relationship Id="rId2" Type="http://schemas.openxmlformats.org/officeDocument/2006/relationships/diagramLayout" Target="../diagrams/layout11.xml"/><Relationship Id="rId1" Type="http://schemas.openxmlformats.org/officeDocument/2006/relationships/diagramData" Target="../diagrams/data11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9.xml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0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91.xml"/><Relationship Id="rId5" Type="http://schemas.microsoft.com/office/2007/relationships/diagramDrawing" Target="../diagrams/drawing12.xml"/><Relationship Id="rId4" Type="http://schemas.openxmlformats.org/officeDocument/2006/relationships/diagramColors" Target="../diagrams/colors12.xml"/><Relationship Id="rId3" Type="http://schemas.openxmlformats.org/officeDocument/2006/relationships/diagramQuickStyle" Target="../diagrams/quickStyle12.xml"/><Relationship Id="rId2" Type="http://schemas.openxmlformats.org/officeDocument/2006/relationships/diagramLayout" Target="../diagrams/layout12.xml"/><Relationship Id="rId1" Type="http://schemas.openxmlformats.org/officeDocument/2006/relationships/diagramData" Target="../diagrams/data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92.xml"/><Relationship Id="rId5" Type="http://schemas.microsoft.com/office/2007/relationships/diagramDrawing" Target="../diagrams/drawing13.xml"/><Relationship Id="rId4" Type="http://schemas.openxmlformats.org/officeDocument/2006/relationships/diagramColors" Target="../diagrams/colors13.xml"/><Relationship Id="rId3" Type="http://schemas.openxmlformats.org/officeDocument/2006/relationships/diagramQuickStyle" Target="../diagrams/quickStyle13.xml"/><Relationship Id="rId2" Type="http://schemas.openxmlformats.org/officeDocument/2006/relationships/diagramLayout" Target="../diagrams/layout13.xml"/><Relationship Id="rId1" Type="http://schemas.openxmlformats.org/officeDocument/2006/relationships/diagramData" Target="../diagrams/data13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3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5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15.xml"/><Relationship Id="rId8" Type="http://schemas.openxmlformats.org/officeDocument/2006/relationships/diagramQuickStyle" Target="../diagrams/quickStyle15.xml"/><Relationship Id="rId7" Type="http://schemas.openxmlformats.org/officeDocument/2006/relationships/diagramLayout" Target="../diagrams/layout15.xml"/><Relationship Id="rId6" Type="http://schemas.openxmlformats.org/officeDocument/2006/relationships/diagramData" Target="../diagrams/data15.xml"/><Relationship Id="rId5" Type="http://schemas.microsoft.com/office/2007/relationships/diagramDrawing" Target="../diagrams/drawing14.xml"/><Relationship Id="rId4" Type="http://schemas.openxmlformats.org/officeDocument/2006/relationships/diagramColors" Target="../diagrams/colors14.xml"/><Relationship Id="rId3" Type="http://schemas.openxmlformats.org/officeDocument/2006/relationships/diagramQuickStyle" Target="../diagrams/quickStyle14.xml"/><Relationship Id="rId2" Type="http://schemas.openxmlformats.org/officeDocument/2006/relationships/diagramLayout" Target="../diagrams/layout14.xml"/><Relationship Id="rId13" Type="http://schemas.openxmlformats.org/officeDocument/2006/relationships/notesSlide" Target="../notesSlides/notesSlide30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94.xml"/><Relationship Id="rId10" Type="http://schemas.microsoft.com/office/2007/relationships/diagramDrawing" Target="../diagrams/drawing15.xml"/><Relationship Id="rId1" Type="http://schemas.openxmlformats.org/officeDocument/2006/relationships/diagramData" Target="../diagrams/data14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5.xml"/><Relationship Id="rId1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6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7.xml"/><Relationship Id="rId1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9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0.xml"/><Relationship Id="rId1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0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6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4.xml"/><Relationship Id="rId1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5.xml"/><Relationship Id="rId1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8.xml"/><Relationship Id="rId1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9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0.xml"/><Relationship Id="rId1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2.xml"/><Relationship Id="rId5" Type="http://schemas.microsoft.com/office/2007/relationships/diagramDrawing" Target="../diagrams/drawing17.xml"/><Relationship Id="rId4" Type="http://schemas.openxmlformats.org/officeDocument/2006/relationships/diagramColors" Target="../diagrams/colors17.xml"/><Relationship Id="rId3" Type="http://schemas.openxmlformats.org/officeDocument/2006/relationships/diagramQuickStyle" Target="../diagrams/quickStyle17.xml"/><Relationship Id="rId2" Type="http://schemas.openxmlformats.org/officeDocument/2006/relationships/diagramLayout" Target="../diagrams/layout17.xml"/><Relationship Id="rId1" Type="http://schemas.openxmlformats.org/officeDocument/2006/relationships/diagramData" Target="../diagrams/data1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3.xml"/><Relationship Id="rId5" Type="http://schemas.microsoft.com/office/2007/relationships/diagramDrawing" Target="../diagrams/drawing18.xml"/><Relationship Id="rId4" Type="http://schemas.openxmlformats.org/officeDocument/2006/relationships/diagramColors" Target="../diagrams/colors18.xml"/><Relationship Id="rId3" Type="http://schemas.openxmlformats.org/officeDocument/2006/relationships/diagramQuickStyle" Target="../diagrams/quickStyle18.xml"/><Relationship Id="rId2" Type="http://schemas.openxmlformats.org/officeDocument/2006/relationships/diagramLayout" Target="../diagrams/layout18.xml"/><Relationship Id="rId1" Type="http://schemas.openxmlformats.org/officeDocument/2006/relationships/diagramData" Target="../diagrams/data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7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5.xml"/><Relationship Id="rId5" Type="http://schemas.microsoft.com/office/2007/relationships/diagramDrawing" Target="../diagrams/drawing19.xml"/><Relationship Id="rId4" Type="http://schemas.openxmlformats.org/officeDocument/2006/relationships/diagramColors" Target="../diagrams/colors19.xml"/><Relationship Id="rId3" Type="http://schemas.openxmlformats.org/officeDocument/2006/relationships/diagramQuickStyle" Target="../diagrams/quickStyle19.xml"/><Relationship Id="rId2" Type="http://schemas.openxmlformats.org/officeDocument/2006/relationships/diagramLayout" Target="../diagrams/layout19.xml"/><Relationship Id="rId1" Type="http://schemas.openxmlformats.org/officeDocument/2006/relationships/diagramData" Target="../diagrams/data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8.xml"/><Relationship Id="rId5" Type="http://schemas.microsoft.com/office/2007/relationships/diagramDrawing" Target="../diagrams/drawing20.xml"/><Relationship Id="rId4" Type="http://schemas.openxmlformats.org/officeDocument/2006/relationships/diagramColors" Target="../diagrams/colors20.xml"/><Relationship Id="rId3" Type="http://schemas.openxmlformats.org/officeDocument/2006/relationships/diagramQuickStyle" Target="../diagrams/quickStyle20.xml"/><Relationship Id="rId2" Type="http://schemas.openxmlformats.org/officeDocument/2006/relationships/diagramLayout" Target="../diagrams/layout20.xml"/><Relationship Id="rId1" Type="http://schemas.openxmlformats.org/officeDocument/2006/relationships/diagramData" Target="../diagrams/data20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9.xml"/><Relationship Id="rId1" Type="http://schemas.openxmlformats.org/officeDocument/2006/relationships/image" Target="../media/image25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20.xml"/><Relationship Id="rId5" Type="http://schemas.microsoft.com/office/2007/relationships/diagramDrawing" Target="../diagrams/drawing21.xml"/><Relationship Id="rId4" Type="http://schemas.openxmlformats.org/officeDocument/2006/relationships/diagramColors" Target="../diagrams/colors21.xml"/><Relationship Id="rId3" Type="http://schemas.openxmlformats.org/officeDocument/2006/relationships/diagramQuickStyle" Target="../diagrams/quickStyle21.xml"/><Relationship Id="rId2" Type="http://schemas.openxmlformats.org/officeDocument/2006/relationships/diagramLayout" Target="../diagrams/layout21.xml"/><Relationship Id="rId1" Type="http://schemas.openxmlformats.org/officeDocument/2006/relationships/diagramData" Target="../diagrams/data2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21.xml"/><Relationship Id="rId5" Type="http://schemas.microsoft.com/office/2007/relationships/diagramDrawing" Target="../diagrams/drawing22.xml"/><Relationship Id="rId4" Type="http://schemas.openxmlformats.org/officeDocument/2006/relationships/diagramColors" Target="../diagrams/colors22.xml"/><Relationship Id="rId3" Type="http://schemas.openxmlformats.org/officeDocument/2006/relationships/diagramQuickStyle" Target="../diagrams/quickStyle22.xml"/><Relationship Id="rId2" Type="http://schemas.openxmlformats.org/officeDocument/2006/relationships/diagramLayout" Target="../diagrams/layout22.xml"/><Relationship Id="rId1" Type="http://schemas.openxmlformats.org/officeDocument/2006/relationships/diagramData" Target="../diagrams/data2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22.xml"/><Relationship Id="rId5" Type="http://schemas.microsoft.com/office/2007/relationships/diagramDrawing" Target="../diagrams/drawing23.xml"/><Relationship Id="rId4" Type="http://schemas.openxmlformats.org/officeDocument/2006/relationships/diagramColors" Target="../diagrams/colors23.xml"/><Relationship Id="rId3" Type="http://schemas.openxmlformats.org/officeDocument/2006/relationships/diagramQuickStyle" Target="../diagrams/quickStyle23.xml"/><Relationship Id="rId2" Type="http://schemas.openxmlformats.org/officeDocument/2006/relationships/diagramLayout" Target="../diagrams/layout23.xml"/><Relationship Id="rId1" Type="http://schemas.openxmlformats.org/officeDocument/2006/relationships/diagramData" Target="../diagrams/data2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0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前情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回顾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12" name="内容占位符 7"/>
          <p:cNvGraphicFramePr>
            <a:graphicFrameLocks noGrp="1"/>
          </p:cNvGraphicFramePr>
          <p:nvPr>
            <p:ph idx="1"/>
          </p:nvPr>
        </p:nvGraphicFramePr>
        <p:xfrm>
          <a:off x="1990725" y="1993554"/>
          <a:ext cx="7989888" cy="4414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2.1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进程引入的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原因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6355" y="1814830"/>
            <a:ext cx="10469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进程引入的根本原因是程序的并发执行会破坏程序顺序执行时的：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    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①顺序性；②封闭性；③可再现性。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6355" y="299593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前趋图（</a:t>
            </a:r>
            <a:r>
              <a:rPr lang="en-US" altLang="zh-CN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Procedence Graph</a:t>
            </a:r>
            <a:r>
              <a:rPr lang="zh-CN" altLang="en-US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）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：描述程序执行先后顺序的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图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12" name="Picture 2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865" y="3825558"/>
            <a:ext cx="36576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655" y="3794125"/>
            <a:ext cx="24701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4449128" y="5562283"/>
            <a:ext cx="58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4000" b="1">
                <a:solidFill>
                  <a:srgbClr val="009900"/>
                </a:solidFill>
                <a:sym typeface="Wingdings" panose="05000000000000000000" pitchFamily="2" charset="2"/>
              </a:rPr>
              <a:t></a:t>
            </a:r>
            <a:endParaRPr kumimoji="0" lang="zh-CN" altLang="en-US" sz="4000" b="1">
              <a:solidFill>
                <a:srgbClr val="009900"/>
              </a:solidFill>
              <a:sym typeface="Wingdings" panose="05000000000000000000" pitchFamily="2" charset="2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8974455" y="5763895"/>
            <a:ext cx="5222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4000" b="1">
                <a:solidFill>
                  <a:srgbClr val="FF3300"/>
                </a:solidFill>
                <a:latin typeface="Arial" panose="020B0604020202020204" pitchFamily="34" charset="0"/>
              </a:rPr>
              <a:t>X</a:t>
            </a:r>
            <a:endParaRPr kumimoji="0" lang="en-US" altLang="zh-CN" sz="4000" b="1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2.1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进程引入的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原因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6355" y="1814830"/>
            <a:ext cx="10469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进程引入的根本原因是程序的并发执行会破坏程序顺序执行时的：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    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①顺序性；②封闭性；③可再现性。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6355" y="299593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前趋图（</a:t>
            </a:r>
            <a:r>
              <a:rPr lang="en-US" altLang="zh-CN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Procedence Graph</a:t>
            </a:r>
            <a:r>
              <a:rPr lang="zh-CN" altLang="en-US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）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：描述程序执行先后顺序的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图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half" idx="1"/>
          </p:nvPr>
        </p:nvSpPr>
        <p:spPr>
          <a:xfrm>
            <a:off x="984250" y="4064635"/>
            <a:ext cx="4422775" cy="2727325"/>
          </a:xfrm>
        </p:spPr>
        <p:txBody>
          <a:bodyPr>
            <a:noAutofit/>
          </a:bodyPr>
          <a:p>
            <a:r>
              <a:rPr lang="en-US" altLang="zh-CN" sz="27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S1</a:t>
            </a:r>
            <a:r>
              <a:rPr lang="zh-CN" altLang="en-US" sz="27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 = x + 2;</a:t>
            </a:r>
            <a:endParaRPr lang="en-US" altLang="zh-CN" sz="27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7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S2:   b = y + 4;</a:t>
            </a:r>
            <a:endParaRPr lang="en-US" altLang="zh-CN" sz="27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7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S3</a:t>
            </a:r>
            <a:r>
              <a:rPr lang="zh-CN" altLang="en-US" sz="27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 =  a + b;</a:t>
            </a:r>
            <a:endParaRPr lang="en-US" altLang="zh-CN" sz="27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7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S4</a:t>
            </a:r>
            <a:r>
              <a:rPr lang="zh-CN" altLang="en-US" sz="27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 =  c + b;</a:t>
            </a:r>
            <a:endParaRPr lang="en-US" altLang="zh-CN" sz="27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7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2.1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进程引入的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原因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6355" y="1814830"/>
            <a:ext cx="10469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进程引入的根本原因是程序的并发执行会破坏程序顺序执行时的：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    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①顺序性；②封闭性；③可再现性。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6355" y="299593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前趋图（</a:t>
            </a:r>
            <a:r>
              <a:rPr lang="en-US" altLang="zh-CN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Procedence Graph</a:t>
            </a:r>
            <a:r>
              <a:rPr lang="zh-CN" altLang="en-US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）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：描述程序执行先后顺序的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图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half" idx="1"/>
          </p:nvPr>
        </p:nvSpPr>
        <p:spPr>
          <a:xfrm>
            <a:off x="984250" y="4064635"/>
            <a:ext cx="4422775" cy="2727325"/>
          </a:xfrm>
        </p:spPr>
        <p:txBody>
          <a:bodyPr>
            <a:noAutofit/>
          </a:bodyPr>
          <a:p>
            <a:r>
              <a:rPr lang="en-US" altLang="zh-CN" sz="27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S1</a:t>
            </a:r>
            <a:r>
              <a:rPr lang="zh-CN" altLang="en-US" sz="27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 = x + 2;</a:t>
            </a:r>
            <a:endParaRPr lang="en-US" altLang="zh-CN" sz="27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7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S2:   b = y + 4;</a:t>
            </a:r>
            <a:endParaRPr lang="en-US" altLang="zh-CN" sz="27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7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S3</a:t>
            </a:r>
            <a:r>
              <a:rPr lang="zh-CN" altLang="en-US" sz="27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 =  a + b;</a:t>
            </a:r>
            <a:endParaRPr lang="en-US" altLang="zh-CN" sz="27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7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S4</a:t>
            </a:r>
            <a:r>
              <a:rPr lang="zh-CN" altLang="en-US" sz="27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 =  c + b;</a:t>
            </a:r>
            <a:endParaRPr lang="en-US" altLang="zh-CN" sz="27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7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568" y="4186168"/>
            <a:ext cx="3998035" cy="197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2.1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进程引入的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原因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6355" y="1814830"/>
            <a:ext cx="10469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进程引入的根本原因是程序的并发执行会破坏程序顺序执行时的：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    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①顺序性；②封闭性；③可再现性。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6355" y="299593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前趋图（</a:t>
            </a:r>
            <a:r>
              <a:rPr lang="en-US" altLang="zh-CN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Procedence Graph</a:t>
            </a:r>
            <a:r>
              <a:rPr lang="zh-CN" altLang="en-US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）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：描述程序执行先后顺序的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图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17625" y="366268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solidFill>
                  <a:schemeClr val="tx1"/>
                </a:solidFill>
                <a:latin typeface="华光魏体_CNKI" panose="02000500000000000000" charset="-122"/>
                <a:ea typeface="华光魏体_CNKI" panose="02000500000000000000" charset="-122"/>
              </a:rPr>
              <a:t>程序顺序执行时的前趋图：</a:t>
            </a:r>
            <a:endParaRPr lang="zh-CN" altLang="en-US" sz="2400">
              <a:solidFill>
                <a:schemeClr val="tx1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892935" y="4426585"/>
            <a:ext cx="597535" cy="57848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I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892935" y="5225415"/>
            <a:ext cx="597535" cy="578485"/>
          </a:xfrm>
          <a:prstGeom prst="ellipse">
            <a:avLst/>
          </a:prstGeom>
          <a:solidFill>
            <a:srgbClr val="1B587C"/>
          </a:solidFill>
          <a:ln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892935" y="5963285"/>
            <a:ext cx="597535" cy="578485"/>
          </a:xfrm>
          <a:prstGeom prst="ellipse">
            <a:avLst/>
          </a:prstGeom>
          <a:solidFill>
            <a:srgbClr val="4E8542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P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47315" y="4485640"/>
            <a:ext cx="934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输入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47315" y="5247640"/>
            <a:ext cx="934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计算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47315" y="6042660"/>
            <a:ext cx="934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打印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7895" y="4956810"/>
            <a:ext cx="5911850" cy="7150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2.1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进程引入的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原因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6355" y="1814830"/>
            <a:ext cx="10469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进程引入的根本原因是程序的并发执行会破坏程序顺序执行时的：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    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①顺序性；②封闭性；③可再现性。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6355" y="299593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前趋图（</a:t>
            </a:r>
            <a:r>
              <a:rPr lang="en-US" altLang="zh-CN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Procedence Graph</a:t>
            </a:r>
            <a:r>
              <a:rPr lang="zh-CN" altLang="en-US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）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：描述程序执行先后顺序的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图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17625" y="366268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solidFill>
                  <a:schemeClr val="tx1"/>
                </a:solidFill>
                <a:latin typeface="华光魏体_CNKI" panose="02000500000000000000" charset="-122"/>
                <a:ea typeface="华光魏体_CNKI" panose="02000500000000000000" charset="-122"/>
              </a:rPr>
              <a:t>程序顺序执行时的前趋图：</a:t>
            </a:r>
            <a:endParaRPr lang="zh-CN" altLang="en-US" sz="2400">
              <a:solidFill>
                <a:schemeClr val="tx1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2078355" y="4501515"/>
            <a:ext cx="2682875" cy="4527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S1:a=</a:t>
            </a:r>
            <a:r>
              <a:rPr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x+y</a:t>
            </a:r>
            <a:endParaRPr lang="zh-CN" alt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2078355" y="5380990"/>
            <a:ext cx="2682875" cy="4527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S2:b=a-5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2078355" y="6228080"/>
            <a:ext cx="2682875" cy="4527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S3:c=b+1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953125" y="4772025"/>
            <a:ext cx="765175" cy="71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S1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377430" y="4765675"/>
            <a:ext cx="765175" cy="71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S2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887460" y="4751705"/>
            <a:ext cx="765175" cy="71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S3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6753225" y="5158740"/>
            <a:ext cx="6108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1" idx="6"/>
          </p:cNvCxnSpPr>
          <p:nvPr/>
        </p:nvCxnSpPr>
        <p:spPr>
          <a:xfrm>
            <a:off x="8142605" y="5121275"/>
            <a:ext cx="698500" cy="3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2.1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进程引入的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原因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6355" y="1814830"/>
            <a:ext cx="10469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进程引入的根本原因是程序的并发执行会破坏程序顺序执行时的：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    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①顺序性；②封闭性；③可再现性。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6355" y="299593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前趋图（</a:t>
            </a:r>
            <a:r>
              <a:rPr lang="en-US" altLang="zh-CN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Procedence Graph</a:t>
            </a:r>
            <a:r>
              <a:rPr lang="zh-CN" altLang="en-US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）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：描述程序执行先后顺序的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图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17625" y="366268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solidFill>
                  <a:schemeClr val="tx1"/>
                </a:solidFill>
                <a:latin typeface="华光魏体_CNKI" panose="02000500000000000000" charset="-122"/>
                <a:ea typeface="华光魏体_CNKI" panose="02000500000000000000" charset="-122"/>
              </a:rPr>
              <a:t>程序顺序执行时的前趋图：</a:t>
            </a:r>
            <a:endParaRPr lang="zh-CN" altLang="en-US" sz="2400">
              <a:solidFill>
                <a:schemeClr val="tx1"/>
              </a:solidFill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2078355" y="4501515"/>
            <a:ext cx="2682875" cy="4527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S1:a=</a:t>
            </a:r>
            <a:r>
              <a:rPr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x+y</a:t>
            </a:r>
            <a:endParaRPr lang="zh-CN" alt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2078355" y="5380990"/>
            <a:ext cx="2682875" cy="4527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S2:b=a-5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2078355" y="6228080"/>
            <a:ext cx="2682875" cy="4527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S3:c=b+1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953125" y="4772025"/>
            <a:ext cx="765175" cy="71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S1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377430" y="4765675"/>
            <a:ext cx="765175" cy="71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S2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887460" y="4751705"/>
            <a:ext cx="765175" cy="71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S3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6753225" y="5158740"/>
            <a:ext cx="6108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1" idx="6"/>
          </p:cNvCxnSpPr>
          <p:nvPr/>
        </p:nvCxnSpPr>
        <p:spPr>
          <a:xfrm>
            <a:off x="8142605" y="5121275"/>
            <a:ext cx="698500" cy="3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9"/>
          <p:cNvSpPr/>
          <p:nvPr/>
        </p:nvSpPr>
        <p:spPr>
          <a:xfrm>
            <a:off x="5717540" y="6228080"/>
            <a:ext cx="2682875" cy="4527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S3:c=a+1?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4924425" y="6279515"/>
            <a:ext cx="711200" cy="267335"/>
          </a:xfrm>
          <a:prstGeom prst="right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2.1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进程引入的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原因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6355" y="1814830"/>
            <a:ext cx="10469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进程引入的根本原因是程序的并发执行会破坏程序顺序执行时的：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    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①顺序性；②封闭性；③可再现性。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8430" y="3013710"/>
            <a:ext cx="6356350" cy="3777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2.1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进程引入的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原因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6355" y="181483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程序并发执行时的前趋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图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2.1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进程引入的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原因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6355" y="181483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程序并发执行时的前趋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图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657985" y="2500630"/>
            <a:ext cx="1687830" cy="577850"/>
            <a:chOff x="2611" y="4063"/>
            <a:chExt cx="2658" cy="910"/>
          </a:xfrm>
        </p:grpSpPr>
        <p:sp>
          <p:nvSpPr>
            <p:cNvPr id="18" name="椭圆 17"/>
            <p:cNvSpPr/>
            <p:nvPr/>
          </p:nvSpPr>
          <p:spPr>
            <a:xfrm>
              <a:off x="2611" y="4063"/>
              <a:ext cx="941" cy="91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I</a:t>
              </a:r>
              <a:endParaRPr lang="en-US" altLang="zh-CN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99" y="4156"/>
              <a:ext cx="147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latin typeface="华光魏体_CNKI" panose="02000500000000000000" charset="-122"/>
                  <a:ea typeface="华光魏体_CNKI" panose="02000500000000000000" charset="-122"/>
                </a:rPr>
                <a:t>输入</a:t>
              </a:r>
              <a:endParaRPr lang="zh-CN" altLang="en-US" sz="2400">
                <a:latin typeface="华光魏体_CNKI" panose="02000500000000000000" charset="-122"/>
                <a:ea typeface="华光魏体_CNKI" panose="02000500000000000000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027805" y="2500630"/>
            <a:ext cx="1687830" cy="577850"/>
            <a:chOff x="5761" y="4063"/>
            <a:chExt cx="2658" cy="910"/>
          </a:xfrm>
        </p:grpSpPr>
        <p:sp>
          <p:nvSpPr>
            <p:cNvPr id="3" name="椭圆 2"/>
            <p:cNvSpPr/>
            <p:nvPr/>
          </p:nvSpPr>
          <p:spPr>
            <a:xfrm>
              <a:off x="5761" y="4063"/>
              <a:ext cx="941" cy="911"/>
            </a:xfrm>
            <a:prstGeom prst="ellipse">
              <a:avLst/>
            </a:prstGeom>
            <a:solidFill>
              <a:srgbClr val="1B587C"/>
            </a:solidFill>
            <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endParaRPr lang="en-US" altLang="zh-CN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949" y="4098"/>
              <a:ext cx="147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latin typeface="华光魏体_CNKI" panose="02000500000000000000" charset="-122"/>
                  <a:ea typeface="华光魏体_CNKI" panose="02000500000000000000" charset="-122"/>
                </a:rPr>
                <a:t>计算</a:t>
              </a:r>
              <a:endParaRPr lang="zh-CN" altLang="en-US" sz="2400">
                <a:latin typeface="华光魏体_CNKI" panose="02000500000000000000" charset="-122"/>
                <a:ea typeface="华光魏体_CNKI" panose="02000500000000000000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397625" y="2500630"/>
            <a:ext cx="1687830" cy="577850"/>
            <a:chOff x="10075" y="3938"/>
            <a:chExt cx="2658" cy="910"/>
          </a:xfrm>
        </p:grpSpPr>
        <p:sp>
          <p:nvSpPr>
            <p:cNvPr id="20" name="椭圆 19"/>
            <p:cNvSpPr/>
            <p:nvPr/>
          </p:nvSpPr>
          <p:spPr>
            <a:xfrm>
              <a:off x="10075" y="3938"/>
              <a:ext cx="941" cy="911"/>
            </a:xfrm>
            <a:prstGeom prst="ellipse">
              <a:avLst/>
            </a:prstGeom>
            <a:solidFill>
              <a:srgbClr val="4E8542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P</a:t>
              </a:r>
              <a:endParaRPr lang="en-US" altLang="zh-CN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1263" y="4063"/>
              <a:ext cx="147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latin typeface="华光魏体_CNKI" panose="02000500000000000000" charset="-122"/>
                  <a:ea typeface="华光魏体_CNKI" panose="02000500000000000000" charset="-122"/>
                </a:rPr>
                <a:t>打印</a:t>
              </a:r>
              <a:endParaRPr lang="zh-CN" altLang="en-US" sz="2400">
                <a:latin typeface="华光魏体_CNKI" panose="02000500000000000000" charset="-122"/>
                <a:ea typeface="华光魏体_CNKI" panose="020005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2.1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进程引入的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原因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6355" y="181483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程序并发执行时的前趋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图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657985" y="2500630"/>
            <a:ext cx="1687830" cy="577850"/>
            <a:chOff x="2611" y="4063"/>
            <a:chExt cx="2658" cy="910"/>
          </a:xfrm>
        </p:grpSpPr>
        <p:sp>
          <p:nvSpPr>
            <p:cNvPr id="18" name="椭圆 17"/>
            <p:cNvSpPr/>
            <p:nvPr/>
          </p:nvSpPr>
          <p:spPr>
            <a:xfrm>
              <a:off x="2611" y="4063"/>
              <a:ext cx="941" cy="91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I</a:t>
              </a:r>
              <a:endParaRPr lang="en-US" altLang="zh-CN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99" y="4156"/>
              <a:ext cx="147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latin typeface="华光魏体_CNKI" panose="02000500000000000000" charset="-122"/>
                  <a:ea typeface="华光魏体_CNKI" panose="02000500000000000000" charset="-122"/>
                </a:rPr>
                <a:t>输入</a:t>
              </a:r>
              <a:endParaRPr lang="zh-CN" altLang="en-US" sz="2400">
                <a:latin typeface="华光魏体_CNKI" panose="02000500000000000000" charset="-122"/>
                <a:ea typeface="华光魏体_CNKI" panose="02000500000000000000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027805" y="2500630"/>
            <a:ext cx="1687830" cy="577850"/>
            <a:chOff x="5761" y="4063"/>
            <a:chExt cx="2658" cy="910"/>
          </a:xfrm>
        </p:grpSpPr>
        <p:sp>
          <p:nvSpPr>
            <p:cNvPr id="3" name="椭圆 2"/>
            <p:cNvSpPr/>
            <p:nvPr/>
          </p:nvSpPr>
          <p:spPr>
            <a:xfrm>
              <a:off x="5761" y="4063"/>
              <a:ext cx="941" cy="911"/>
            </a:xfrm>
            <a:prstGeom prst="ellipse">
              <a:avLst/>
            </a:prstGeom>
            <a:solidFill>
              <a:srgbClr val="1B587C"/>
            </a:solidFill>
            <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endParaRPr lang="en-US" altLang="zh-CN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949" y="4098"/>
              <a:ext cx="147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latin typeface="华光魏体_CNKI" panose="02000500000000000000" charset="-122"/>
                  <a:ea typeface="华光魏体_CNKI" panose="02000500000000000000" charset="-122"/>
                </a:rPr>
                <a:t>计算</a:t>
              </a:r>
              <a:endParaRPr lang="zh-CN" altLang="en-US" sz="2400">
                <a:latin typeface="华光魏体_CNKI" panose="02000500000000000000" charset="-122"/>
                <a:ea typeface="华光魏体_CNKI" panose="02000500000000000000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397625" y="2500630"/>
            <a:ext cx="1687830" cy="577850"/>
            <a:chOff x="10075" y="3938"/>
            <a:chExt cx="2658" cy="910"/>
          </a:xfrm>
        </p:grpSpPr>
        <p:sp>
          <p:nvSpPr>
            <p:cNvPr id="20" name="椭圆 19"/>
            <p:cNvSpPr/>
            <p:nvPr/>
          </p:nvSpPr>
          <p:spPr>
            <a:xfrm>
              <a:off x="10075" y="3938"/>
              <a:ext cx="941" cy="911"/>
            </a:xfrm>
            <a:prstGeom prst="ellipse">
              <a:avLst/>
            </a:prstGeom>
            <a:solidFill>
              <a:srgbClr val="4E8542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P</a:t>
              </a:r>
              <a:endParaRPr lang="en-US" altLang="zh-CN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1263" y="4063"/>
              <a:ext cx="147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latin typeface="华光魏体_CNKI" panose="02000500000000000000" charset="-122"/>
                  <a:ea typeface="华光魏体_CNKI" panose="02000500000000000000" charset="-122"/>
                </a:rPr>
                <a:t>打印</a:t>
              </a:r>
              <a:endParaRPr lang="zh-CN" altLang="en-US" sz="2400">
                <a:latin typeface="华光魏体_CNKI" panose="02000500000000000000" charset="-122"/>
                <a:ea typeface="华光魏体_CNKI" panose="02000500000000000000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657985" y="3258185"/>
            <a:ext cx="5538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华光魏体_CNKI" panose="02000500000000000000" charset="-122"/>
                <a:ea typeface="华光魏体_CNKI" panose="02000500000000000000" charset="-122"/>
              </a:rPr>
              <a:t>有一批输入、计算、打印的作业</a:t>
            </a:r>
            <a:r>
              <a:rPr lang="en-US" altLang="zh-CN" sz="2800">
                <a:latin typeface="华光魏体_CNKI" panose="02000500000000000000" charset="-122"/>
                <a:ea typeface="华光魏体_CNKI" panose="02000500000000000000" charset="-122"/>
              </a:rPr>
              <a:t>?</a:t>
            </a:r>
            <a:endParaRPr lang="en-US" altLang="zh-CN" sz="28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6890" y="3936365"/>
            <a:ext cx="3250565" cy="2758440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5833745" y="4883785"/>
            <a:ext cx="50768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lang="en-US" altLang="zh-CN" sz="2800" baseline="-25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k+1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；</a:t>
            </a:r>
            <a:r>
              <a:rPr lang="en-US" altLang="zh-CN" sz="280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lang="en-US" altLang="zh-CN" sz="2800" baseline="-2500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k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；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</a:t>
            </a:r>
            <a:r>
              <a:rPr lang="en-US" altLang="zh-CN" sz="2800" baseline="-25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k-1</a:t>
            </a:r>
            <a:r>
              <a:rPr lang="zh-CN" altLang="en-US" sz="2800" dirty="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之间可以</a:t>
            </a:r>
            <a:r>
              <a:rPr lang="zh-CN" altLang="en-US" sz="2800" dirty="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并发执行</a:t>
            </a:r>
            <a:endParaRPr lang="zh-CN" altLang="en-US" sz="28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前情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回顾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idx="1"/>
          </p:nvPr>
        </p:nvGraphicFramePr>
        <p:xfrm>
          <a:off x="2204085" y="1854027"/>
          <a:ext cx="7989888" cy="4378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2.1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进程引入的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原因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03020" y="181483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程序并发执行时引发的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问题：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64" name="内容占位符 63"/>
          <p:cNvGraphicFramePr>
            <a:graphicFrameLocks noGrp="1"/>
          </p:cNvGraphicFramePr>
          <p:nvPr>
            <p:ph idx="1"/>
          </p:nvPr>
        </p:nvGraphicFramePr>
        <p:xfrm>
          <a:off x="1372870" y="2727325"/>
          <a:ext cx="7454265" cy="1345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65" name="图示 64"/>
          <p:cNvGraphicFramePr/>
          <p:nvPr/>
        </p:nvGraphicFramePr>
        <p:xfrm>
          <a:off x="1169035" y="4167505"/>
          <a:ext cx="2295525" cy="257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66" name="图示 65"/>
          <p:cNvGraphicFramePr/>
          <p:nvPr/>
        </p:nvGraphicFramePr>
        <p:xfrm>
          <a:off x="4085590" y="4167505"/>
          <a:ext cx="2295525" cy="257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67" name="图示 66"/>
          <p:cNvGraphicFramePr/>
          <p:nvPr/>
        </p:nvGraphicFramePr>
        <p:xfrm>
          <a:off x="7002145" y="4167505"/>
          <a:ext cx="2295525" cy="257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custDataLst>
      <p:tags r:id="rId2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2.1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进程引入的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原因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03020" y="181483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程序并发执行时引发的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问题：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69" name="内容占位符 68"/>
          <p:cNvSpPr>
            <a:spLocks noGrp="1"/>
          </p:cNvSpPr>
          <p:nvPr>
            <p:ph idx="1"/>
          </p:nvPr>
        </p:nvSpPr>
        <p:spPr>
          <a:xfrm>
            <a:off x="1800225" y="2485390"/>
            <a:ext cx="7989570" cy="1718945"/>
          </a:xfrm>
        </p:spPr>
        <p:txBody>
          <a:bodyPr>
            <a:noAutofit/>
          </a:bodyPr>
          <a:p>
            <a:pPr marL="457200" indent="-457200" algn="l">
              <a:buClr>
                <a:schemeClr val="tx2"/>
              </a:buClr>
              <a:buSzPct val="70000"/>
              <a:buFont typeface="Wingdings" panose="05000000000000000000" charset="0"/>
              <a:buChar char="n"/>
            </a:pPr>
            <a:r>
              <a:rPr lang="zh-CN" altLang="en-US" b="1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间断性</a:t>
            </a:r>
            <a:r>
              <a:rPr lang="en-US" altLang="zh-CN" b="1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——“</a:t>
            </a:r>
            <a:r>
              <a:rPr lang="zh-CN" altLang="en-US" b="1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停停走走</a:t>
            </a:r>
            <a:r>
              <a:rPr lang="zh-CN" altLang="en-US" b="1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”</a:t>
            </a:r>
            <a:endParaRPr lang="zh-CN" altLang="en-US" b="1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457200" indent="-457200" algn="l">
              <a:buClr>
                <a:schemeClr val="tx2"/>
              </a:buClr>
              <a:buSzPct val="70000"/>
              <a:buFont typeface="Wingdings" panose="05000000000000000000" charset="0"/>
              <a:buChar char="n"/>
            </a:pPr>
            <a:r>
              <a:rPr lang="zh-CN" altLang="en-US" b="1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失去封闭性</a:t>
            </a:r>
            <a:r>
              <a:rPr lang="en-US" altLang="zh-CN" b="1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——</a:t>
            </a:r>
            <a:r>
              <a:rPr lang="zh-CN" altLang="en-US" b="1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原因：多个程序共享资源</a:t>
            </a:r>
            <a:endParaRPr lang="zh-CN" altLang="en-US" b="1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457200" indent="-457200" algn="l">
              <a:buClr>
                <a:schemeClr val="tx2"/>
              </a:buClr>
              <a:buSzPct val="70000"/>
              <a:buFont typeface="Wingdings" panose="05000000000000000000" charset="0"/>
              <a:buChar char="n"/>
            </a:pPr>
            <a:r>
              <a:rPr lang="zh-CN" altLang="en-US" b="1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不可再现性</a:t>
            </a:r>
            <a:endParaRPr lang="zh-CN" altLang="en-US" b="1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2.1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进程引入的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原因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03020" y="181483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程序并发执行时引发的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问题：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69" name="内容占位符 68"/>
          <p:cNvSpPr>
            <a:spLocks noGrp="1"/>
          </p:cNvSpPr>
          <p:nvPr>
            <p:ph idx="1"/>
          </p:nvPr>
        </p:nvSpPr>
        <p:spPr>
          <a:xfrm>
            <a:off x="1800225" y="2485390"/>
            <a:ext cx="7989570" cy="1718945"/>
          </a:xfrm>
        </p:spPr>
        <p:txBody>
          <a:bodyPr>
            <a:noAutofit/>
          </a:bodyPr>
          <a:p>
            <a:pPr marL="457200" indent="-457200" algn="l">
              <a:buClr>
                <a:schemeClr val="tx2"/>
              </a:buClr>
              <a:buSzPct val="70000"/>
              <a:buFont typeface="Wingdings" panose="05000000000000000000" charset="0"/>
              <a:buChar char="n"/>
            </a:pPr>
            <a:r>
              <a:rPr lang="zh-CN" altLang="en-US" b="1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间断性</a:t>
            </a:r>
            <a:r>
              <a:rPr lang="en-US" altLang="zh-CN" b="1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——“</a:t>
            </a:r>
            <a:r>
              <a:rPr lang="zh-CN" altLang="en-US" b="1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停停走走</a:t>
            </a:r>
            <a:r>
              <a:rPr lang="zh-CN" altLang="en-US" b="1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”</a:t>
            </a:r>
            <a:endParaRPr lang="zh-CN" altLang="en-US" b="1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457200" indent="-457200" algn="l">
              <a:buClr>
                <a:schemeClr val="tx2"/>
              </a:buClr>
              <a:buSzPct val="70000"/>
              <a:buFont typeface="Wingdings" panose="05000000000000000000" charset="0"/>
              <a:buChar char="n"/>
            </a:pPr>
            <a:r>
              <a:rPr lang="zh-CN" altLang="en-US" b="1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失去封闭性</a:t>
            </a:r>
            <a:r>
              <a:rPr lang="en-US" altLang="zh-CN" b="1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——</a:t>
            </a:r>
            <a:r>
              <a:rPr lang="zh-CN" altLang="en-US" b="1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原因：多个程序共享资源</a:t>
            </a:r>
            <a:endParaRPr lang="zh-CN" altLang="en-US" b="1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457200" indent="-457200" algn="l">
              <a:buClr>
                <a:schemeClr val="tx2"/>
              </a:buClr>
              <a:buSzPct val="70000"/>
              <a:buFont typeface="Wingdings" panose="05000000000000000000" charset="0"/>
              <a:buChar char="n"/>
            </a:pPr>
            <a:r>
              <a:rPr lang="zh-CN" altLang="en-US" b="1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不可再现性</a:t>
            </a:r>
            <a:endParaRPr lang="zh-CN" altLang="en-US" b="1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90650" y="4150995"/>
            <a:ext cx="10200640" cy="64516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p>
            <a:pPr>
              <a:defRPr/>
            </a:pPr>
            <a:r>
              <a:rPr lang="en-US" altLang="zh-CN" b="1" dirty="0">
                <a:solidFill>
                  <a:srgbClr val="CC0000"/>
                </a:solidFill>
                <a:latin typeface="Times New Roman" panose="02020603050405020304" charset="0"/>
              </a:rPr>
              <a:t>    </a:t>
            </a:r>
            <a:r>
              <a:rPr lang="zh-CN" altLang="en-US" b="1" dirty="0">
                <a:solidFill>
                  <a:srgbClr val="CC0000"/>
                </a:solidFill>
                <a:latin typeface="Times New Roman" panose="02020603050405020304" charset="0"/>
              </a:rPr>
              <a:t>例如</a:t>
            </a:r>
            <a:r>
              <a:rPr lang="en-US" altLang="zh-CN" b="1" dirty="0">
                <a:solidFill>
                  <a:srgbClr val="CC0000"/>
                </a:solidFill>
                <a:latin typeface="Times New Roman" panose="02020603050405020304" charset="0"/>
              </a:rPr>
              <a:t>: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charset="0"/>
              </a:rPr>
              <a:t>有两个循环程序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charset="0"/>
              </a:rPr>
              <a:t>A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charset="0"/>
              </a:rPr>
              <a:t>和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charset="0"/>
              </a:rPr>
              <a:t>B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charset="0"/>
              </a:rPr>
              <a:t>，共享一个变量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charset="0"/>
              </a:rPr>
              <a:t>n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charset="0"/>
              </a:rPr>
              <a:t>。程序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charset="0"/>
              </a:rPr>
              <a:t>A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charset="0"/>
              </a:rPr>
              <a:t>每执行一次时，都要做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charset="0"/>
              </a:rPr>
              <a:t>n=n+1;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charset="0"/>
              </a:rPr>
              <a:t>程序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charset="0"/>
              </a:rPr>
              <a:t>B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charset="0"/>
              </a:rPr>
              <a:t>每执行一次时，都要执行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charset="0"/>
              </a:rPr>
              <a:t>Print(n)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charset="0"/>
              </a:rPr>
              <a:t>；然后将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charset="0"/>
              </a:rPr>
              <a:t>n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charset="0"/>
              </a:rPr>
              <a:t>置成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charset="0"/>
              </a:rPr>
              <a:t>0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charset="0"/>
              </a:rPr>
              <a:t>。程序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charset="0"/>
              </a:rPr>
              <a:t>A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charset="0"/>
              </a:rPr>
              <a:t>和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charset="0"/>
              </a:rPr>
              <a:t>B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charset="0"/>
              </a:rPr>
              <a:t>并发执行时，</a:t>
            </a:r>
            <a:r>
              <a:rPr lang="zh-CN" altLang="en-US" b="1" dirty="0">
                <a:solidFill>
                  <a:srgbClr val="CC0000"/>
                </a:solidFill>
                <a:latin typeface="Times New Roman" panose="02020603050405020304" charset="0"/>
              </a:rPr>
              <a:t>可能出现的情况如下：</a:t>
            </a:r>
            <a:endParaRPr lang="zh-CN" altLang="en-US" b="1" dirty="0">
              <a:solidFill>
                <a:srgbClr val="CC0000"/>
              </a:solidFill>
              <a:latin typeface="Times New Roman" panose="02020603050405020304" charset="0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590963" y="5029374"/>
            <a:ext cx="90106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rgbClr val="3333FF"/>
                </a:solidFill>
              </a:rPr>
              <a:t>1</a:t>
            </a:r>
            <a:r>
              <a:rPr lang="zh-CN" altLang="en-US" sz="2000" b="1" dirty="0">
                <a:solidFill>
                  <a:srgbClr val="3333FF"/>
                </a:solidFill>
              </a:rPr>
              <a:t>、</a:t>
            </a:r>
            <a:r>
              <a:rPr lang="en-US" altLang="zh-CN" sz="2000" b="1" dirty="0">
                <a:solidFill>
                  <a:srgbClr val="3333FF"/>
                </a:solidFill>
              </a:rPr>
              <a:t>n=n+1</a:t>
            </a:r>
            <a:r>
              <a:rPr lang="zh-CN" altLang="en-US" sz="2000" b="1" dirty="0">
                <a:solidFill>
                  <a:srgbClr val="3333FF"/>
                </a:solidFill>
              </a:rPr>
              <a:t>在</a:t>
            </a:r>
            <a:r>
              <a:rPr lang="en-US" altLang="zh-CN" sz="2000" b="1" dirty="0">
                <a:solidFill>
                  <a:srgbClr val="3333FF"/>
                </a:solidFill>
              </a:rPr>
              <a:t>print(n)</a:t>
            </a:r>
            <a:r>
              <a:rPr lang="zh-CN" altLang="en-US" sz="2000" b="1" dirty="0">
                <a:solidFill>
                  <a:srgbClr val="3333FF"/>
                </a:solidFill>
              </a:rPr>
              <a:t>和</a:t>
            </a:r>
            <a:r>
              <a:rPr lang="en-US" altLang="zh-CN" sz="2000" b="1" dirty="0">
                <a:solidFill>
                  <a:srgbClr val="3333FF"/>
                </a:solidFill>
              </a:rPr>
              <a:t>n=0</a:t>
            </a:r>
            <a:r>
              <a:rPr lang="zh-CN" altLang="en-US" sz="2000" b="1" dirty="0">
                <a:solidFill>
                  <a:srgbClr val="3333FF"/>
                </a:solidFill>
              </a:rPr>
              <a:t>之前，得到的</a:t>
            </a:r>
            <a:r>
              <a:rPr lang="en-US" altLang="zh-CN" sz="2000" b="1" dirty="0">
                <a:solidFill>
                  <a:srgbClr val="3333FF"/>
                </a:solidFill>
              </a:rPr>
              <a:t>n</a:t>
            </a:r>
            <a:r>
              <a:rPr lang="zh-CN" altLang="en-US" sz="2000" b="1" dirty="0">
                <a:solidFill>
                  <a:srgbClr val="3333FF"/>
                </a:solidFill>
              </a:rPr>
              <a:t>值为</a:t>
            </a:r>
            <a:r>
              <a:rPr lang="en-US" altLang="zh-CN" sz="2000" b="1" dirty="0">
                <a:solidFill>
                  <a:srgbClr val="3333FF"/>
                </a:solidFill>
              </a:rPr>
              <a:t>n+1,n+1,0</a:t>
            </a:r>
            <a:endParaRPr lang="en-US" altLang="zh-CN" sz="2000" b="1" dirty="0">
              <a:solidFill>
                <a:srgbClr val="3333FF"/>
              </a:solidFill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590963" y="5496099"/>
            <a:ext cx="82280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rgbClr val="3333FF"/>
                </a:solidFill>
              </a:rPr>
              <a:t>2</a:t>
            </a:r>
            <a:r>
              <a:rPr lang="zh-CN" altLang="en-US" sz="2000" b="1" dirty="0">
                <a:solidFill>
                  <a:srgbClr val="3333FF"/>
                </a:solidFill>
              </a:rPr>
              <a:t>、</a:t>
            </a:r>
            <a:r>
              <a:rPr lang="en-US" altLang="zh-CN" sz="2000" b="1" dirty="0">
                <a:solidFill>
                  <a:srgbClr val="3333FF"/>
                </a:solidFill>
              </a:rPr>
              <a:t>n=n+1</a:t>
            </a:r>
            <a:r>
              <a:rPr lang="zh-CN" altLang="en-US" sz="2000" b="1" dirty="0">
                <a:solidFill>
                  <a:srgbClr val="3333FF"/>
                </a:solidFill>
              </a:rPr>
              <a:t>在</a:t>
            </a:r>
            <a:r>
              <a:rPr lang="en-US" altLang="zh-CN" sz="2000" b="1" dirty="0">
                <a:solidFill>
                  <a:srgbClr val="3333FF"/>
                </a:solidFill>
              </a:rPr>
              <a:t>print(n)</a:t>
            </a:r>
            <a:r>
              <a:rPr lang="zh-CN" altLang="en-US" sz="2000" b="1" dirty="0">
                <a:solidFill>
                  <a:srgbClr val="3333FF"/>
                </a:solidFill>
              </a:rPr>
              <a:t>和</a:t>
            </a:r>
            <a:r>
              <a:rPr lang="en-US" altLang="zh-CN" sz="2000" b="1" dirty="0">
                <a:solidFill>
                  <a:srgbClr val="3333FF"/>
                </a:solidFill>
              </a:rPr>
              <a:t>n=0</a:t>
            </a:r>
            <a:r>
              <a:rPr lang="zh-CN" altLang="en-US" sz="2000" b="1" dirty="0">
                <a:solidFill>
                  <a:srgbClr val="3333FF"/>
                </a:solidFill>
              </a:rPr>
              <a:t>之后，得到的</a:t>
            </a:r>
            <a:r>
              <a:rPr lang="en-US" altLang="zh-CN" sz="2000" b="1" dirty="0">
                <a:solidFill>
                  <a:srgbClr val="3333FF"/>
                </a:solidFill>
              </a:rPr>
              <a:t>n</a:t>
            </a:r>
            <a:r>
              <a:rPr lang="zh-CN" altLang="en-US" sz="2000" b="1" dirty="0">
                <a:solidFill>
                  <a:srgbClr val="3333FF"/>
                </a:solidFill>
              </a:rPr>
              <a:t>值为</a:t>
            </a:r>
            <a:r>
              <a:rPr lang="en-US" altLang="zh-CN" sz="2000" b="1" dirty="0">
                <a:solidFill>
                  <a:srgbClr val="3333FF"/>
                </a:solidFill>
              </a:rPr>
              <a:t>n,0,1</a:t>
            </a:r>
            <a:endParaRPr lang="en-US" altLang="zh-CN" sz="2000" b="1" dirty="0">
              <a:solidFill>
                <a:srgbClr val="3333FF"/>
              </a:solidFill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610013" y="6029499"/>
            <a:ext cx="86296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3333FF"/>
                </a:solidFill>
              </a:rPr>
              <a:t>3</a:t>
            </a:r>
            <a:r>
              <a:rPr lang="zh-CN" altLang="en-US" sz="2000" b="1">
                <a:solidFill>
                  <a:srgbClr val="3333FF"/>
                </a:solidFill>
              </a:rPr>
              <a:t>、</a:t>
            </a:r>
            <a:r>
              <a:rPr lang="en-US" altLang="zh-CN" sz="2000" b="1">
                <a:solidFill>
                  <a:srgbClr val="3333FF"/>
                </a:solidFill>
              </a:rPr>
              <a:t>n=n+1</a:t>
            </a:r>
            <a:r>
              <a:rPr lang="zh-CN" altLang="en-US" sz="2000" b="1">
                <a:solidFill>
                  <a:srgbClr val="3333FF"/>
                </a:solidFill>
              </a:rPr>
              <a:t>在</a:t>
            </a:r>
            <a:r>
              <a:rPr lang="en-US" altLang="zh-CN" sz="2000" b="1">
                <a:solidFill>
                  <a:srgbClr val="3333FF"/>
                </a:solidFill>
              </a:rPr>
              <a:t>print(n)</a:t>
            </a:r>
            <a:r>
              <a:rPr lang="zh-CN" altLang="en-US" sz="2000" b="1">
                <a:solidFill>
                  <a:srgbClr val="3333FF"/>
                </a:solidFill>
              </a:rPr>
              <a:t>和</a:t>
            </a:r>
            <a:r>
              <a:rPr lang="en-US" altLang="zh-CN" sz="2000" b="1">
                <a:solidFill>
                  <a:srgbClr val="3333FF"/>
                </a:solidFill>
              </a:rPr>
              <a:t>n=0</a:t>
            </a:r>
            <a:r>
              <a:rPr lang="zh-CN" altLang="en-US" sz="2000" b="1">
                <a:solidFill>
                  <a:srgbClr val="3333FF"/>
                </a:solidFill>
              </a:rPr>
              <a:t>之间，得到的</a:t>
            </a:r>
            <a:r>
              <a:rPr lang="en-US" altLang="zh-CN" sz="2000" b="1">
                <a:solidFill>
                  <a:srgbClr val="3333FF"/>
                </a:solidFill>
              </a:rPr>
              <a:t>n</a:t>
            </a:r>
            <a:r>
              <a:rPr lang="zh-CN" altLang="en-US" sz="2000" b="1">
                <a:solidFill>
                  <a:srgbClr val="3333FF"/>
                </a:solidFill>
              </a:rPr>
              <a:t>值为</a:t>
            </a:r>
            <a:r>
              <a:rPr lang="en-US" altLang="zh-CN" sz="2000" b="1">
                <a:solidFill>
                  <a:srgbClr val="3333FF"/>
                </a:solidFill>
              </a:rPr>
              <a:t>n,n+1,0</a:t>
            </a:r>
            <a:endParaRPr lang="en-US" altLang="zh-CN" sz="2000" b="1">
              <a:solidFill>
                <a:srgbClr val="3333FF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 autoUpdateAnimBg="0"/>
      <p:bldP spid="10" grpId="0" autoUpdateAnimBg="0"/>
      <p:bldP spid="11" grpId="0" autoUpdateAnimBg="0"/>
      <p:bldP spid="12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2.1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进程引入的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原因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03020" y="181483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程序顺序执行和并发执行的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对比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18" name="Group 3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2613660" y="2562543"/>
          <a:ext cx="7848600" cy="3998047"/>
        </p:xfrm>
        <a:graphic>
          <a:graphicData uri="http://schemas.openxmlformats.org/drawingml/2006/table">
            <a:tbl>
              <a:tblPr/>
              <a:tblGrid>
                <a:gridCol w="2362200"/>
                <a:gridCol w="2743200"/>
                <a:gridCol w="2743200"/>
              </a:tblGrid>
              <a:tr h="591185"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顺序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程序 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并发程序 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1427"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执行过程 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顺序执行</a:t>
                      </a: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交替执行</a:t>
                      </a: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59197"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封闭性 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</a:pPr>
                      <a:r>
                        <a:rPr kumimoji="1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独占资源</a:t>
                      </a:r>
                      <a:endParaRPr kumimoji="1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</a:pPr>
                      <a:r>
                        <a:rPr kumimoji="1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具有封闭性</a:t>
                      </a:r>
                      <a:endParaRPr kumimoji="1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共享资源</a:t>
                      </a: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不具有封闭性</a:t>
                      </a: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1427"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可再现性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</a:pPr>
                      <a:r>
                        <a:rPr kumimoji="1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rPr>
                        <a:t>√</a:t>
                      </a: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</a:pPr>
                      <a:r>
                        <a:rPr kumimoji="1" lang="el-GR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rPr>
                        <a:t>x</a:t>
                      </a:r>
                      <a:endParaRPr kumimoji="1" lang="el-GR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64569"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程序间关系 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</a:pPr>
                      <a:r>
                        <a:rPr kumimoji="1" lang="el-GR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rPr>
                        <a:t>x</a:t>
                      </a:r>
                      <a:endParaRPr kumimoji="1" lang="el-GR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</a:pPr>
                      <a:r>
                        <a:rPr kumimoji="1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间接制约或直接制约</a:t>
                      </a:r>
                      <a:endParaRPr kumimoji="1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2.1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进程引入的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原因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03020" y="181483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进程引入的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原因：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idx="1"/>
          </p:nvPr>
        </p:nvGraphicFramePr>
        <p:xfrm>
          <a:off x="2748184" y="616695"/>
          <a:ext cx="8515860" cy="4603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303020" y="2693035"/>
            <a:ext cx="5069205" cy="3004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None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多道程序的问题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45720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charset="0"/>
              <a:buChar char="Ø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在多道程序下，程序并发执行，因此失去封闭性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45720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charset="0"/>
              <a:buChar char="Ø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程序出现不可再现性，这样程序执行就失去意义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45720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所以通常意义下的程序不能参与并发执行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54190" y="2633345"/>
            <a:ext cx="4471670" cy="2634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None/>
            </a:pP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引入进程的概念</a:t>
            </a:r>
            <a:endParaRPr lang="zh-CN" altLang="en-US" sz="2400" dirty="0">
              <a:solidFill>
                <a:srgbClr val="C00000"/>
              </a:solidFill>
            </a:endParaRPr>
          </a:p>
          <a:p>
            <a:pPr marL="342900" lvl="1" indent="-34290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charset="0"/>
              <a:buChar char="Ø"/>
            </a:pPr>
            <a:r>
              <a:rPr lang="zh-CN" altLang="en-US" sz="2400">
                <a:solidFill>
                  <a:srgbClr val="C00000"/>
                </a:solidFill>
                <a:sym typeface="+mn-ea"/>
              </a:rPr>
              <a:t>为了使程序能够并发运行</a:t>
            </a:r>
            <a:endParaRPr lang="zh-CN" altLang="en-US" sz="2400" dirty="0">
              <a:solidFill>
                <a:srgbClr val="C00000"/>
              </a:solidFill>
            </a:endParaRPr>
          </a:p>
          <a:p>
            <a:pPr marL="342900" lvl="1" indent="-34290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为了对并发程序进行描述和控制</a:t>
            </a:r>
            <a:endParaRPr lang="zh-CN" altLang="en-US" sz="2400" dirty="0">
              <a:solidFill>
                <a:srgbClr val="C00000"/>
              </a:solidFill>
            </a:endParaRPr>
          </a:p>
          <a:p>
            <a:pPr marL="342900" lvl="1" indent="-34290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操作系统中，以“程序”为基础，引入“</a:t>
            </a:r>
            <a:r>
              <a:rPr lang="zh-CN" altLang="en-US" sz="2400" b="1" dirty="0">
                <a:solidFill>
                  <a:srgbClr val="C00000"/>
                </a:solidFill>
                <a:sym typeface="+mn-ea"/>
              </a:rPr>
              <a:t>进程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”的概念</a:t>
            </a:r>
            <a:endParaRPr lang="zh-CN" altLang="en-US" sz="2400" dirty="0">
              <a:solidFill>
                <a:srgbClr val="C00000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2.2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描述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03020" y="1814830"/>
            <a:ext cx="10469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2.2.1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：进程长什么样子？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--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给程序包了一个控制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块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            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进程控制块（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Process Control Block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，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PCB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）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23" name="内容占位符 2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883535" y="3072130"/>
            <a:ext cx="6257290" cy="31451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364980" y="2802255"/>
            <a:ext cx="26657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创建进程：创建</a:t>
            </a:r>
            <a:r>
              <a:rPr lang="en-US" altLang="zh-CN" sz="20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PCB</a:t>
            </a:r>
            <a:endParaRPr lang="en-US" altLang="zh-CN" sz="2000" b="1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endParaRPr lang="en-US" altLang="zh-CN" sz="2000" b="1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r>
              <a:rPr lang="zh-CN" altLang="en-US" sz="20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撤销进程：撤销</a:t>
            </a:r>
            <a:r>
              <a:rPr lang="en-US" altLang="zh-CN" sz="20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PCB</a:t>
            </a:r>
            <a:endParaRPr lang="en-US" altLang="zh-CN" sz="2000" b="1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2.2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描述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03020" y="181483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2.2.1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：进程长什么样子？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25" name="内容占位符 24"/>
          <p:cNvPicPr>
            <a:picLocks noGrp="1" noChangeAspect="1"/>
          </p:cNvPicPr>
          <p:nvPr>
            <p:ph idx="1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" r="65138" b="31025"/>
          <a:stretch>
            <a:fillRect/>
          </a:stretch>
        </p:blipFill>
        <p:spPr>
          <a:xfrm>
            <a:off x="994410" y="2560955"/>
            <a:ext cx="3246120" cy="3865880"/>
          </a:xfrm>
        </p:spPr>
      </p:pic>
      <p:sp>
        <p:nvSpPr>
          <p:cNvPr id="27" name="文本框 26"/>
          <p:cNvSpPr txBox="1"/>
          <p:nvPr/>
        </p:nvSpPr>
        <p:spPr>
          <a:xfrm>
            <a:off x="1544955" y="6489700"/>
            <a:ext cx="20072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Windows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中的进程</a:t>
            </a:r>
            <a:endParaRPr lang="zh-CN" altLang="en-US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4098" name="Picture 2" descr="http://s9.51cto.com/wyfs01/M00/08/15/wKioOVF3isqRlFXMAAFVCTcxgqM985.jpg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035" y="2439035"/>
            <a:ext cx="7121525" cy="395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/>
          <p:cNvSpPr txBox="1"/>
          <p:nvPr/>
        </p:nvSpPr>
        <p:spPr>
          <a:xfrm>
            <a:off x="7322185" y="6426835"/>
            <a:ext cx="168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Linux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中的进程</a:t>
            </a:r>
            <a:endParaRPr lang="zh-CN" altLang="en-US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2.2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描述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03020" y="181483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2.2.1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：进程长什么样子？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</p:nvPr>
        </p:nvGraphicFramePr>
        <p:xfrm>
          <a:off x="3979545" y="2891790"/>
          <a:ext cx="7990205" cy="3749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141730" y="422148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进程的</a:t>
            </a:r>
            <a:r>
              <a:rPr lang="zh-CN" altLang="en-US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内涵：</a:t>
            </a:r>
            <a:endParaRPr lang="zh-CN" altLang="en-US" sz="2400" dirty="0">
              <a:solidFill>
                <a:schemeClr val="tx2"/>
              </a:solidFill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2.2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描述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03020" y="181483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2.2.1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：进程长什么样子？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</p:nvPr>
        </p:nvGraphicFramePr>
        <p:xfrm>
          <a:off x="3979545" y="2891790"/>
          <a:ext cx="7990205" cy="3749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141730" y="422148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进程的</a:t>
            </a:r>
            <a:r>
              <a:rPr lang="zh-CN" altLang="en-US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内涵：</a:t>
            </a:r>
            <a:endParaRPr lang="zh-CN" altLang="en-US" sz="2400" dirty="0">
              <a:solidFill>
                <a:schemeClr val="tx2"/>
              </a:solidFill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00930" y="180975"/>
            <a:ext cx="68059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进程的定义：进程是进程实体的运行过程，是系统进行资源分配和调度的一个独立单位。</a:t>
            </a:r>
            <a:endParaRPr lang="zh-CN" altLang="en-US" sz="2000" b="1"/>
          </a:p>
        </p:txBody>
      </p:sp>
      <p:sp>
        <p:nvSpPr>
          <p:cNvPr id="2" name="文本框 1"/>
          <p:cNvSpPr txBox="1"/>
          <p:nvPr/>
        </p:nvSpPr>
        <p:spPr>
          <a:xfrm>
            <a:off x="4900930" y="1186180"/>
            <a:ext cx="68059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进程的定义：进程是进程实体的运行过程，是系统进行资源分配和调度的一个独立单位。</a:t>
            </a:r>
            <a:endParaRPr lang="zh-CN" altLang="en-US" sz="2000" b="1"/>
          </a:p>
        </p:txBody>
      </p:sp>
      <p:sp>
        <p:nvSpPr>
          <p:cNvPr id="17" name="文本框 16"/>
          <p:cNvSpPr txBox="1"/>
          <p:nvPr/>
        </p:nvSpPr>
        <p:spPr>
          <a:xfrm>
            <a:off x="4941570" y="2139315"/>
            <a:ext cx="68059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进程的定义：进程是进程实体的运行过程，是系统进行资源分配和调度的一个独立单位。</a:t>
            </a:r>
            <a:endParaRPr lang="zh-CN" altLang="en-US" sz="2000" b="1"/>
          </a:p>
        </p:txBody>
      </p:sp>
    </p:spTree>
    <p:custDataLst>
      <p:tags r:id="rId6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2.2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描述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03020" y="181483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2.2.2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：进程的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特征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70" y="2639060"/>
            <a:ext cx="2692400" cy="308165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680" y="2634615"/>
            <a:ext cx="2703830" cy="308165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820" y="2639060"/>
            <a:ext cx="2825750" cy="3085465"/>
          </a:xfrm>
          <a:prstGeom prst="rect">
            <a:avLst/>
          </a:prstGeom>
        </p:spPr>
      </p:pic>
      <p:pic>
        <p:nvPicPr>
          <p:cNvPr id="27" name="内容占位符 26"/>
          <p:cNvPicPr>
            <a:picLocks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9199880" y="2639060"/>
            <a:ext cx="2658110" cy="30734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前情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回顾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19" name="图示 18"/>
          <p:cNvGraphicFramePr>
            <a:graphicFrameLocks noGrp="1"/>
          </p:cNvGraphicFramePr>
          <p:nvPr/>
        </p:nvGraphicFramePr>
        <p:xfrm>
          <a:off x="2359025" y="2238693"/>
          <a:ext cx="7989888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2.2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描述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03020" y="181483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2.2.2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：进程的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特征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sz="half" idx="2"/>
          </p:nvPr>
        </p:nvGraphicFramePr>
        <p:xfrm>
          <a:off x="3857625" y="2466790"/>
          <a:ext cx="3900488" cy="4126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1" name="内容占位符 10"/>
          <p:cNvGraphicFramePr>
            <a:graphicFrameLocks noGrp="1"/>
          </p:cNvGraphicFramePr>
          <p:nvPr>
            <p:ph sz="quarter" idx="4"/>
          </p:nvPr>
        </p:nvGraphicFramePr>
        <p:xfrm>
          <a:off x="7940675" y="2562745"/>
          <a:ext cx="3906838" cy="3805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右箭头 11"/>
          <p:cNvSpPr/>
          <p:nvPr/>
        </p:nvSpPr>
        <p:spPr>
          <a:xfrm>
            <a:off x="7852668" y="4127653"/>
            <a:ext cx="572494" cy="4846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99135" y="4127500"/>
            <a:ext cx="2621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进程和程序的</a:t>
            </a:r>
            <a:r>
              <a:rPr lang="zh-CN" altLang="en-US" sz="2400" dirty="0">
                <a:solidFill>
                  <a:schemeClr val="tx2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对比</a:t>
            </a:r>
            <a:endParaRPr lang="zh-CN" altLang="en-US" sz="2400" dirty="0">
              <a:solidFill>
                <a:schemeClr val="tx2"/>
              </a:solidFill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368290" y="2098675"/>
            <a:ext cx="880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区</a:t>
            </a:r>
            <a:r>
              <a:rPr lang="en-US" altLang="zh-CN" b="1"/>
              <a:t> </a:t>
            </a:r>
            <a:r>
              <a:rPr lang="zh-CN" altLang="en-US" b="1"/>
              <a:t>别</a:t>
            </a:r>
            <a:endParaRPr lang="zh-CN" altLang="en-US" b="1"/>
          </a:p>
        </p:txBody>
      </p:sp>
      <p:sp>
        <p:nvSpPr>
          <p:cNvPr id="21" name="文本框 20"/>
          <p:cNvSpPr txBox="1"/>
          <p:nvPr/>
        </p:nvSpPr>
        <p:spPr>
          <a:xfrm>
            <a:off x="9464675" y="2091690"/>
            <a:ext cx="880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联</a:t>
            </a:r>
            <a:r>
              <a:rPr lang="en-US" altLang="zh-CN" b="1"/>
              <a:t> </a:t>
            </a:r>
            <a:r>
              <a:rPr lang="zh-CN" altLang="en-US" b="1"/>
              <a:t>系</a:t>
            </a:r>
            <a:endParaRPr lang="zh-CN" altLang="en-US" b="1"/>
          </a:p>
        </p:txBody>
      </p:sp>
    </p:spTree>
    <p:custDataLst>
      <p:tags r:id="rId1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2.2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描述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61770" y="1757045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2.2.3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：进程的基本状态及其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转换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1695" y="2620645"/>
            <a:ext cx="6835775" cy="39363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059420" y="2693035"/>
            <a:ext cx="2836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就绪队列</a:t>
            </a:r>
            <a:endParaRPr lang="zh-CN" altLang="en-US" sz="2400" b="1"/>
          </a:p>
        </p:txBody>
      </p:sp>
      <p:sp>
        <p:nvSpPr>
          <p:cNvPr id="12" name="文本框 11"/>
          <p:cNvSpPr txBox="1"/>
          <p:nvPr/>
        </p:nvSpPr>
        <p:spPr>
          <a:xfrm>
            <a:off x="8059420" y="4694555"/>
            <a:ext cx="2836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阻塞队列</a:t>
            </a:r>
            <a:endParaRPr lang="zh-CN" altLang="en-US" sz="2400" b="1"/>
          </a:p>
        </p:txBody>
      </p:sp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2.2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描述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222944" y="2693080"/>
            <a:ext cx="1329070" cy="13290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新</a:t>
            </a:r>
            <a:endParaRPr lang="en-US" altLang="zh-CN" sz="2800" dirty="0"/>
          </a:p>
          <a:p>
            <a:pPr algn="ctr"/>
            <a:r>
              <a:rPr lang="zh-CN" altLang="en-US" sz="2800" dirty="0"/>
              <a:t>进程</a:t>
            </a:r>
            <a:endParaRPr lang="zh-CN" altLang="en-US" sz="2800" dirty="0"/>
          </a:p>
        </p:txBody>
      </p:sp>
      <p:sp>
        <p:nvSpPr>
          <p:cNvPr id="18" name="椭圆 17"/>
          <p:cNvSpPr/>
          <p:nvPr/>
        </p:nvSpPr>
        <p:spPr>
          <a:xfrm>
            <a:off x="4901100" y="3070536"/>
            <a:ext cx="1329070" cy="13290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就绪</a:t>
            </a:r>
            <a:endParaRPr lang="zh-CN" altLang="en-US" sz="2800" dirty="0"/>
          </a:p>
        </p:txBody>
      </p:sp>
      <p:cxnSp>
        <p:nvCxnSpPr>
          <p:cNvPr id="19" name="连接符: 曲线 6"/>
          <p:cNvCxnSpPr>
            <a:stCxn id="17" idx="7"/>
            <a:endCxn id="18" idx="1"/>
          </p:cNvCxnSpPr>
          <p:nvPr/>
        </p:nvCxnSpPr>
        <p:spPr>
          <a:xfrm rot="16200000" flipH="1">
            <a:off x="4037829" y="2207265"/>
            <a:ext cx="377456" cy="1738362"/>
          </a:xfrm>
          <a:prstGeom prst="curvedConnector3">
            <a:avLst>
              <a:gd name="adj1" fmla="val -50157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839618" y="265688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许可</a:t>
            </a:r>
            <a:endParaRPr lang="zh-CN" altLang="en-US" sz="2400" dirty="0"/>
          </a:p>
        </p:txBody>
      </p:sp>
      <p:sp>
        <p:nvSpPr>
          <p:cNvPr id="21" name="椭圆 20"/>
          <p:cNvSpPr/>
          <p:nvPr/>
        </p:nvSpPr>
        <p:spPr>
          <a:xfrm>
            <a:off x="6775975" y="5360080"/>
            <a:ext cx="1329070" cy="13290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执行</a:t>
            </a:r>
            <a:endParaRPr lang="zh-CN" altLang="en-US" sz="2800" dirty="0"/>
          </a:p>
        </p:txBody>
      </p:sp>
      <p:sp>
        <p:nvSpPr>
          <p:cNvPr id="22" name="椭圆 21"/>
          <p:cNvSpPr/>
          <p:nvPr/>
        </p:nvSpPr>
        <p:spPr>
          <a:xfrm>
            <a:off x="3175083" y="5360080"/>
            <a:ext cx="1329070" cy="13290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阻塞</a:t>
            </a:r>
            <a:endParaRPr lang="zh-CN" altLang="en-US" sz="2800" dirty="0"/>
          </a:p>
        </p:txBody>
      </p:sp>
      <p:cxnSp>
        <p:nvCxnSpPr>
          <p:cNvPr id="23" name="连接符: 曲线 14"/>
          <p:cNvCxnSpPr>
            <a:stCxn id="18" idx="6"/>
            <a:endCxn id="21" idx="0"/>
          </p:cNvCxnSpPr>
          <p:nvPr/>
        </p:nvCxnSpPr>
        <p:spPr>
          <a:xfrm>
            <a:off x="6230170" y="3735071"/>
            <a:ext cx="1210340" cy="1625009"/>
          </a:xfrm>
          <a:prstGeom prst="curvedConnector2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 rot="3468302">
            <a:off x="6681304" y="39872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进程调度</a:t>
            </a:r>
            <a:endParaRPr lang="zh-CN" altLang="en-US" sz="2400" dirty="0"/>
          </a:p>
        </p:txBody>
      </p:sp>
      <p:cxnSp>
        <p:nvCxnSpPr>
          <p:cNvPr id="33" name="直接箭头连接符 32"/>
          <p:cNvCxnSpPr>
            <a:stCxn id="21" idx="1"/>
            <a:endCxn id="18" idx="5"/>
          </p:cNvCxnSpPr>
          <p:nvPr/>
        </p:nvCxnSpPr>
        <p:spPr>
          <a:xfrm flipH="1" flipV="1">
            <a:off x="6035532" y="4204968"/>
            <a:ext cx="935081" cy="134975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 rot="3468302">
            <a:off x="5684938" y="48576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时间片完</a:t>
            </a:r>
            <a:endParaRPr lang="zh-CN" altLang="en-US" sz="2400" dirty="0"/>
          </a:p>
        </p:txBody>
      </p:sp>
      <p:cxnSp>
        <p:nvCxnSpPr>
          <p:cNvPr id="36" name="连接符: 曲线 35"/>
          <p:cNvCxnSpPr>
            <a:stCxn id="22" idx="0"/>
            <a:endCxn id="18" idx="2"/>
          </p:cNvCxnSpPr>
          <p:nvPr/>
        </p:nvCxnSpPr>
        <p:spPr>
          <a:xfrm rot="5400000" flipH="1" flipV="1">
            <a:off x="3557855" y="4016835"/>
            <a:ext cx="1625009" cy="1061482"/>
          </a:xfrm>
          <a:prstGeom prst="curvedConnector2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 rot="17482428">
            <a:off x="3155119" y="422564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完成</a:t>
            </a:r>
            <a:endParaRPr lang="zh-CN" altLang="en-US" sz="2400" dirty="0"/>
          </a:p>
        </p:txBody>
      </p:sp>
      <p:cxnSp>
        <p:nvCxnSpPr>
          <p:cNvPr id="45" name="直接箭头连接符 44"/>
          <p:cNvCxnSpPr>
            <a:stCxn id="21" idx="2"/>
            <a:endCxn id="22" idx="6"/>
          </p:cNvCxnSpPr>
          <p:nvPr/>
        </p:nvCxnSpPr>
        <p:spPr>
          <a:xfrm flipH="1">
            <a:off x="4504153" y="6024615"/>
            <a:ext cx="227182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095738" y="6049102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请求</a:t>
            </a:r>
            <a:endParaRPr lang="zh-CN" altLang="en-US" sz="2400" dirty="0"/>
          </a:p>
        </p:txBody>
      </p:sp>
      <p:sp>
        <p:nvSpPr>
          <p:cNvPr id="47" name="椭圆 46"/>
          <p:cNvSpPr/>
          <p:nvPr/>
        </p:nvSpPr>
        <p:spPr>
          <a:xfrm>
            <a:off x="8648553" y="3883040"/>
            <a:ext cx="1329070" cy="13290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结束</a:t>
            </a:r>
            <a:endParaRPr lang="zh-CN" altLang="en-US" sz="2800" dirty="0"/>
          </a:p>
        </p:txBody>
      </p:sp>
      <p:cxnSp>
        <p:nvCxnSpPr>
          <p:cNvPr id="49" name="连接符: 曲线 48"/>
          <p:cNvCxnSpPr>
            <a:stCxn id="21" idx="6"/>
            <a:endCxn id="47" idx="4"/>
          </p:cNvCxnSpPr>
          <p:nvPr/>
        </p:nvCxnSpPr>
        <p:spPr>
          <a:xfrm flipV="1">
            <a:off x="8105045" y="5212110"/>
            <a:ext cx="1208043" cy="81250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8709066" y="579378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释放</a:t>
            </a:r>
            <a:endParaRPr lang="zh-CN" altLang="en-US" sz="2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2.2.3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：进程的基本状态及其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转换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8" grpId="1" bldLvl="0" animBg="1"/>
      <p:bldP spid="18" grpId="2" bldLvl="0" animBg="1"/>
      <p:bldP spid="20" grpId="0"/>
      <p:bldP spid="21" grpId="0" bldLvl="0" animBg="1"/>
      <p:bldP spid="22" grpId="0" bldLvl="0" animBg="1"/>
      <p:bldP spid="24" grpId="0"/>
      <p:bldP spid="34" grpId="0"/>
      <p:bldP spid="43" grpId="0"/>
      <p:bldP spid="46" grpId="0"/>
      <p:bldP spid="47" grpId="0" bldLvl="0" animBg="1"/>
      <p:bldP spid="5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2.2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描述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2.2.3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：进程的基本状态及其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转换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695" y="2647950"/>
            <a:ext cx="7769225" cy="4041775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070610" y="2930525"/>
            <a:ext cx="857885" cy="8299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 sz="2400"/>
              <a:t>创建</a:t>
            </a:r>
            <a:endParaRPr lang="zh-CN" altLang="en-US" sz="2400"/>
          </a:p>
          <a:p>
            <a:r>
              <a:rPr lang="zh-CN" altLang="en-US" sz="2400"/>
              <a:t>状态</a:t>
            </a:r>
            <a:endParaRPr lang="zh-CN" altLang="en-US" sz="2400"/>
          </a:p>
        </p:txBody>
      </p:sp>
      <p:sp>
        <p:nvSpPr>
          <p:cNvPr id="44" name="文本框 43"/>
          <p:cNvSpPr txBox="1"/>
          <p:nvPr/>
        </p:nvSpPr>
        <p:spPr>
          <a:xfrm>
            <a:off x="7590790" y="4140200"/>
            <a:ext cx="857885" cy="8299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 sz="2400"/>
              <a:t>终止状态</a:t>
            </a:r>
            <a:endParaRPr lang="zh-CN" altLang="en-US" sz="2400"/>
          </a:p>
        </p:txBody>
      </p:sp>
      <p:sp>
        <p:nvSpPr>
          <p:cNvPr id="48" name="文本框 47"/>
          <p:cNvSpPr txBox="1"/>
          <p:nvPr/>
        </p:nvSpPr>
        <p:spPr>
          <a:xfrm>
            <a:off x="8382000" y="1875790"/>
            <a:ext cx="33883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创建状态：</a:t>
            </a:r>
            <a:endParaRPr lang="zh-CN" altLang="en-US" b="1"/>
          </a:p>
          <a:p>
            <a:r>
              <a:rPr lang="en-US" altLang="zh-CN"/>
              <a:t>Step1</a:t>
            </a:r>
            <a:r>
              <a:rPr lang="zh-CN" altLang="en-US"/>
              <a:t>：申请一个空白的</a:t>
            </a:r>
            <a:r>
              <a:rPr lang="en-US" altLang="zh-CN"/>
              <a:t>PCB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Step2</a:t>
            </a:r>
            <a:r>
              <a:rPr lang="zh-CN" altLang="en-US"/>
              <a:t>：分配</a:t>
            </a:r>
            <a:r>
              <a:rPr lang="zh-CN" altLang="en-US"/>
              <a:t>资源；</a:t>
            </a:r>
            <a:endParaRPr lang="zh-CN" altLang="en-US"/>
          </a:p>
          <a:p>
            <a:r>
              <a:rPr lang="en-US" altLang="zh-CN"/>
              <a:t>Step3</a:t>
            </a:r>
            <a:r>
              <a:rPr lang="zh-CN" altLang="en-US"/>
              <a:t>：</a:t>
            </a:r>
            <a:r>
              <a:rPr lang="en-US" altLang="zh-CN"/>
              <a:t>PCB</a:t>
            </a:r>
            <a:r>
              <a:rPr lang="zh-CN" altLang="en-US"/>
              <a:t>初始化</a:t>
            </a:r>
            <a:r>
              <a:rPr lang="zh-CN" altLang="en-US"/>
              <a:t>工作；</a:t>
            </a:r>
            <a:endParaRPr lang="zh-CN" altLang="en-US"/>
          </a:p>
          <a:p>
            <a:r>
              <a:rPr lang="en-US" altLang="zh-CN"/>
              <a:t>Step4</a:t>
            </a:r>
            <a:r>
              <a:rPr lang="zh-CN" altLang="en-US"/>
              <a:t>：插入就绪</a:t>
            </a:r>
            <a:r>
              <a:rPr lang="zh-CN" altLang="en-US"/>
              <a:t>队列。</a:t>
            </a:r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8750935" y="3718560"/>
            <a:ext cx="33883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终止状态：</a:t>
            </a:r>
            <a:endParaRPr lang="zh-CN" altLang="en-US" b="1"/>
          </a:p>
          <a:p>
            <a:r>
              <a:rPr lang="en-US" altLang="zh-CN"/>
              <a:t>Step1</a:t>
            </a:r>
            <a:r>
              <a:rPr lang="zh-CN" altLang="en-US"/>
              <a:t>：相应的善后</a:t>
            </a:r>
            <a:r>
              <a:rPr lang="zh-CN" altLang="en-US"/>
              <a:t>工作；</a:t>
            </a:r>
            <a:endParaRPr lang="zh-CN" altLang="en-US"/>
          </a:p>
          <a:p>
            <a:r>
              <a:rPr lang="en-US" altLang="zh-CN"/>
              <a:t>Step2</a:t>
            </a:r>
            <a:r>
              <a:rPr lang="zh-CN" altLang="en-US"/>
              <a:t>：资源</a:t>
            </a:r>
            <a:r>
              <a:rPr lang="zh-CN" altLang="en-US"/>
              <a:t>退回；</a:t>
            </a:r>
            <a:endParaRPr lang="zh-CN" altLang="en-US"/>
          </a:p>
          <a:p>
            <a:r>
              <a:rPr lang="en-US" altLang="zh-CN"/>
              <a:t>Step3</a:t>
            </a:r>
            <a:r>
              <a:rPr lang="zh-CN" altLang="en-US"/>
              <a:t>：从当前队列</a:t>
            </a:r>
            <a:r>
              <a:rPr lang="zh-CN" altLang="en-US"/>
              <a:t>中移出</a:t>
            </a:r>
            <a:r>
              <a:rPr lang="en-US" altLang="zh-CN"/>
              <a:t>PCB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Step4</a:t>
            </a:r>
            <a:r>
              <a:rPr lang="zh-CN" altLang="en-US"/>
              <a:t>：放入终止</a:t>
            </a:r>
            <a:r>
              <a:rPr lang="zh-CN" altLang="en-US"/>
              <a:t>队列；</a:t>
            </a:r>
            <a:endParaRPr lang="zh-CN" altLang="en-US"/>
          </a:p>
          <a:p>
            <a:r>
              <a:rPr lang="en-US" altLang="zh-CN"/>
              <a:t>Step5</a:t>
            </a:r>
            <a:r>
              <a:rPr lang="zh-CN" altLang="en-US"/>
              <a:t>：等待其他进程搜集</a:t>
            </a:r>
            <a:r>
              <a:rPr lang="zh-CN" altLang="en-US"/>
              <a:t>信息；</a:t>
            </a:r>
            <a:endParaRPr lang="zh-CN" altLang="en-US"/>
          </a:p>
          <a:p>
            <a:r>
              <a:rPr lang="en-US" altLang="zh-CN"/>
              <a:t>Step6</a:t>
            </a:r>
            <a:r>
              <a:rPr lang="zh-CN" altLang="en-US"/>
              <a:t>：</a:t>
            </a:r>
            <a:r>
              <a:rPr lang="en-US" altLang="zh-CN"/>
              <a:t>PCB</a:t>
            </a:r>
            <a:r>
              <a:rPr lang="zh-CN" altLang="en-US"/>
              <a:t>清零</a:t>
            </a:r>
            <a:endParaRPr lang="zh-CN" altLang="en-US"/>
          </a:p>
          <a:p>
            <a:r>
              <a:rPr lang="en-US" altLang="zh-CN"/>
              <a:t>Step7:   </a:t>
            </a:r>
            <a:r>
              <a:rPr lang="zh-CN" altLang="en-US"/>
              <a:t>归还</a:t>
            </a:r>
            <a:r>
              <a:rPr lang="en-US" altLang="zh-CN"/>
              <a:t>PCB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2.2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描述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461770" y="1757045"/>
            <a:ext cx="10469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2.2.4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</a:t>
            </a:r>
            <a:r>
              <a:rPr lang="zh-CN" altLang="en-US" sz="2400" dirty="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挂起操作</a:t>
            </a:r>
            <a:endParaRPr lang="zh-CN" altLang="en-US" sz="2400" dirty="0">
              <a:latin typeface="华光魏体_CNKI" panose="02000500000000000000" charset="-122"/>
              <a:ea typeface="华光魏体_CNKI" panose="02000500000000000000" charset="-122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dirty="0">
                <a:latin typeface="华光魏体_CNKI" panose="02000500000000000000" charset="-122"/>
                <a:ea typeface="华光魏体_CNKI" panose="02000500000000000000" charset="-122"/>
                <a:sym typeface="+mn-ea"/>
              </a:rPr>
              <a:t>进程状态的转换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495" y="3832860"/>
            <a:ext cx="373507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ym typeface="+mn-ea"/>
              </a:rPr>
              <a:t>终端用户的需要</a:t>
            </a:r>
            <a:endParaRPr lang="zh-CN" altLang="en-US" sz="2400" b="1" dirty="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ym typeface="+mn-ea"/>
              </a:rPr>
              <a:t>父进程请求</a:t>
            </a:r>
            <a:endParaRPr lang="en-US" altLang="zh-CN" sz="2400" b="1" dirty="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ym typeface="+mn-ea"/>
              </a:rPr>
              <a:t>负荷调节的需要</a:t>
            </a:r>
            <a:endParaRPr lang="en-US" altLang="zh-CN" sz="2400" b="1" dirty="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ym typeface="+mn-ea"/>
              </a:rPr>
              <a:t>操作系统的需要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589280" y="3284220"/>
            <a:ext cx="2087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挂起原因：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3756072" y="3376774"/>
            <a:ext cx="1329070" cy="13290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创建</a:t>
            </a:r>
            <a:endParaRPr lang="zh-CN" altLang="en-US" sz="2800" dirty="0"/>
          </a:p>
        </p:txBody>
      </p:sp>
      <p:sp>
        <p:nvSpPr>
          <p:cNvPr id="40" name="椭圆 39"/>
          <p:cNvSpPr/>
          <p:nvPr/>
        </p:nvSpPr>
        <p:spPr>
          <a:xfrm>
            <a:off x="5658908" y="1249345"/>
            <a:ext cx="1329070" cy="13290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活动</a:t>
            </a:r>
            <a:endParaRPr lang="en-US" altLang="zh-CN" sz="2800" dirty="0"/>
          </a:p>
          <a:p>
            <a:pPr algn="ctr"/>
            <a:r>
              <a:rPr lang="zh-CN" altLang="en-US" sz="2800" dirty="0"/>
              <a:t>就绪</a:t>
            </a:r>
            <a:endParaRPr lang="zh-CN" altLang="en-US" sz="2800" dirty="0"/>
          </a:p>
        </p:txBody>
      </p:sp>
      <p:sp>
        <p:nvSpPr>
          <p:cNvPr id="41" name="椭圆 40"/>
          <p:cNvSpPr/>
          <p:nvPr/>
        </p:nvSpPr>
        <p:spPr>
          <a:xfrm>
            <a:off x="7554064" y="3329986"/>
            <a:ext cx="1329070" cy="13290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执行</a:t>
            </a:r>
            <a:endParaRPr lang="zh-CN" altLang="en-US" sz="2800" dirty="0"/>
          </a:p>
        </p:txBody>
      </p:sp>
      <p:sp>
        <p:nvSpPr>
          <p:cNvPr id="48" name="椭圆 47"/>
          <p:cNvSpPr/>
          <p:nvPr/>
        </p:nvSpPr>
        <p:spPr>
          <a:xfrm>
            <a:off x="10443088" y="1249345"/>
            <a:ext cx="1329070" cy="13290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活动</a:t>
            </a:r>
            <a:endParaRPr lang="en-US" altLang="zh-CN" sz="2800" dirty="0"/>
          </a:p>
          <a:p>
            <a:pPr algn="ctr"/>
            <a:r>
              <a:rPr lang="zh-CN" altLang="en-US" sz="2800" dirty="0"/>
              <a:t>阻塞</a:t>
            </a:r>
            <a:endParaRPr lang="zh-CN" altLang="en-US" sz="2800" dirty="0"/>
          </a:p>
        </p:txBody>
      </p:sp>
      <p:sp>
        <p:nvSpPr>
          <p:cNvPr id="53" name="椭圆 52"/>
          <p:cNvSpPr/>
          <p:nvPr/>
        </p:nvSpPr>
        <p:spPr>
          <a:xfrm>
            <a:off x="9449220" y="3329986"/>
            <a:ext cx="1329070" cy="13290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终止</a:t>
            </a:r>
            <a:endParaRPr lang="zh-CN" altLang="en-US" sz="2800" dirty="0"/>
          </a:p>
        </p:txBody>
      </p:sp>
      <p:sp>
        <p:nvSpPr>
          <p:cNvPr id="55" name="椭圆 54"/>
          <p:cNvSpPr/>
          <p:nvPr/>
        </p:nvSpPr>
        <p:spPr>
          <a:xfrm>
            <a:off x="10440071" y="5067680"/>
            <a:ext cx="1329070" cy="13290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静止阻塞</a:t>
            </a:r>
            <a:endParaRPr lang="zh-CN" altLang="en-US" sz="2800" dirty="0"/>
          </a:p>
        </p:txBody>
      </p:sp>
      <p:sp>
        <p:nvSpPr>
          <p:cNvPr id="57" name="椭圆 56"/>
          <p:cNvSpPr/>
          <p:nvPr/>
        </p:nvSpPr>
        <p:spPr>
          <a:xfrm>
            <a:off x="5658908" y="5067680"/>
            <a:ext cx="1329070" cy="13290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静止</a:t>
            </a:r>
            <a:endParaRPr lang="en-US" altLang="zh-CN" sz="2800" dirty="0"/>
          </a:p>
          <a:p>
            <a:pPr algn="ctr"/>
            <a:r>
              <a:rPr lang="zh-CN" altLang="en-US" sz="2800" dirty="0"/>
              <a:t>就绪</a:t>
            </a:r>
            <a:endParaRPr lang="zh-CN" altLang="en-US" sz="2800" dirty="0"/>
          </a:p>
        </p:txBody>
      </p:sp>
      <p:cxnSp>
        <p:nvCxnSpPr>
          <p:cNvPr id="59" name="连接符: 曲线 22"/>
          <p:cNvCxnSpPr>
            <a:stCxn id="39" idx="0"/>
            <a:endCxn id="40" idx="2"/>
          </p:cNvCxnSpPr>
          <p:nvPr/>
        </p:nvCxnSpPr>
        <p:spPr>
          <a:xfrm rot="5400000" flipH="1" flipV="1">
            <a:off x="4308310" y="2026177"/>
            <a:ext cx="1462894" cy="1238301"/>
          </a:xfrm>
          <a:prstGeom prst="curvedConnector2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曲线 24"/>
          <p:cNvCxnSpPr>
            <a:stCxn id="39" idx="4"/>
            <a:endCxn id="57" idx="2"/>
          </p:cNvCxnSpPr>
          <p:nvPr/>
        </p:nvCxnSpPr>
        <p:spPr>
          <a:xfrm rot="16200000" flipH="1">
            <a:off x="4526572" y="4599878"/>
            <a:ext cx="1026371" cy="1238301"/>
          </a:xfrm>
          <a:prstGeom prst="curvedConnector2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3957915" y="21529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许可</a:t>
            </a:r>
            <a:endParaRPr lang="zh-CN" altLang="en-US" sz="2400" dirty="0"/>
          </a:p>
        </p:txBody>
      </p:sp>
      <p:sp>
        <p:nvSpPr>
          <p:cNvPr id="63" name="文本框 62"/>
          <p:cNvSpPr txBox="1"/>
          <p:nvPr/>
        </p:nvSpPr>
        <p:spPr>
          <a:xfrm>
            <a:off x="4142325" y="52689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许可</a:t>
            </a:r>
            <a:endParaRPr lang="zh-CN" altLang="en-US" sz="2400" dirty="0"/>
          </a:p>
        </p:txBody>
      </p:sp>
      <p:cxnSp>
        <p:nvCxnSpPr>
          <p:cNvPr id="64" name="直接箭头连接符 63"/>
          <p:cNvCxnSpPr>
            <a:stCxn id="40" idx="3"/>
            <a:endCxn id="57" idx="1"/>
          </p:cNvCxnSpPr>
          <p:nvPr/>
        </p:nvCxnSpPr>
        <p:spPr>
          <a:xfrm>
            <a:off x="5853546" y="2383777"/>
            <a:ext cx="0" cy="28785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57" idx="0"/>
            <a:endCxn id="40" idx="4"/>
          </p:cNvCxnSpPr>
          <p:nvPr/>
        </p:nvCxnSpPr>
        <p:spPr>
          <a:xfrm flipV="1">
            <a:off x="6323443" y="2578415"/>
            <a:ext cx="0" cy="24892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5372208" y="2914488"/>
            <a:ext cx="487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挂起</a:t>
            </a:r>
            <a:endParaRPr lang="zh-CN" altLang="en-US" sz="2400" dirty="0"/>
          </a:p>
        </p:txBody>
      </p:sp>
      <p:sp>
        <p:nvSpPr>
          <p:cNvPr id="67" name="文本框 66"/>
          <p:cNvSpPr txBox="1"/>
          <p:nvPr/>
        </p:nvSpPr>
        <p:spPr>
          <a:xfrm>
            <a:off x="6305368" y="4160376"/>
            <a:ext cx="487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激活</a:t>
            </a:r>
            <a:endParaRPr lang="zh-CN" altLang="en-US" sz="2400" dirty="0"/>
          </a:p>
        </p:txBody>
      </p:sp>
      <p:cxnSp>
        <p:nvCxnSpPr>
          <p:cNvPr id="68" name="直接箭头连接符 67"/>
          <p:cNvCxnSpPr>
            <a:stCxn id="40" idx="5"/>
            <a:endCxn id="41" idx="1"/>
          </p:cNvCxnSpPr>
          <p:nvPr/>
        </p:nvCxnSpPr>
        <p:spPr>
          <a:xfrm>
            <a:off x="6793340" y="2383777"/>
            <a:ext cx="955362" cy="11408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曲线 55"/>
          <p:cNvCxnSpPr>
            <a:stCxn id="41" idx="0"/>
            <a:endCxn id="40" idx="6"/>
          </p:cNvCxnSpPr>
          <p:nvPr/>
        </p:nvCxnSpPr>
        <p:spPr>
          <a:xfrm rot="16200000" flipV="1">
            <a:off x="6895236" y="2006622"/>
            <a:ext cx="1416106" cy="1230621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曲线 57"/>
          <p:cNvCxnSpPr>
            <a:stCxn id="41" idx="7"/>
            <a:endCxn id="48" idx="2"/>
          </p:cNvCxnSpPr>
          <p:nvPr/>
        </p:nvCxnSpPr>
        <p:spPr>
          <a:xfrm rot="5400000" flipH="1" flipV="1">
            <a:off x="8760420" y="1841956"/>
            <a:ext cx="1610744" cy="1754592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曲线 60"/>
          <p:cNvCxnSpPr>
            <a:stCxn id="48" idx="1"/>
            <a:endCxn id="40" idx="7"/>
          </p:cNvCxnSpPr>
          <p:nvPr/>
        </p:nvCxnSpPr>
        <p:spPr>
          <a:xfrm rot="16200000" flipV="1">
            <a:off x="8715533" y="-478210"/>
            <a:ext cx="12700" cy="3844386"/>
          </a:xfrm>
          <a:prstGeom prst="curvedConnector3">
            <a:avLst>
              <a:gd name="adj1" fmla="val 333258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 rot="3028682">
            <a:off x="6789140" y="292226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调度</a:t>
            </a:r>
            <a:endParaRPr lang="zh-CN" altLang="en-US" sz="2400" dirty="0"/>
          </a:p>
        </p:txBody>
      </p:sp>
      <p:sp>
        <p:nvSpPr>
          <p:cNvPr id="73" name="文本框 72"/>
          <p:cNvSpPr txBox="1"/>
          <p:nvPr/>
        </p:nvSpPr>
        <p:spPr>
          <a:xfrm rot="3028682">
            <a:off x="7235454" y="19647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时间片完</a:t>
            </a:r>
            <a:endParaRPr lang="zh-CN" altLang="en-US" sz="2400" dirty="0"/>
          </a:p>
        </p:txBody>
      </p:sp>
      <p:sp>
        <p:nvSpPr>
          <p:cNvPr id="74" name="文本框 73"/>
          <p:cNvSpPr txBox="1"/>
          <p:nvPr/>
        </p:nvSpPr>
        <p:spPr>
          <a:xfrm>
            <a:off x="8321773" y="592311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完成</a:t>
            </a:r>
            <a:endParaRPr lang="zh-CN" altLang="en-US" sz="2400" dirty="0"/>
          </a:p>
        </p:txBody>
      </p:sp>
      <p:sp>
        <p:nvSpPr>
          <p:cNvPr id="75" name="文本框 74"/>
          <p:cNvSpPr txBox="1"/>
          <p:nvPr/>
        </p:nvSpPr>
        <p:spPr>
          <a:xfrm rot="19516920">
            <a:off x="9077791" y="2167582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请求</a:t>
            </a:r>
            <a:r>
              <a:rPr lang="en-US" altLang="zh-CN" sz="2400" dirty="0"/>
              <a:t>I/O</a:t>
            </a:r>
            <a:endParaRPr lang="zh-CN" altLang="en-US" sz="2400" dirty="0"/>
          </a:p>
        </p:txBody>
      </p:sp>
      <p:cxnSp>
        <p:nvCxnSpPr>
          <p:cNvPr id="79" name="直接箭头连接符 78"/>
          <p:cNvCxnSpPr>
            <a:stCxn id="48" idx="4"/>
            <a:endCxn id="55" idx="0"/>
          </p:cNvCxnSpPr>
          <p:nvPr/>
        </p:nvCxnSpPr>
        <p:spPr>
          <a:xfrm flipH="1">
            <a:off x="11104606" y="2578415"/>
            <a:ext cx="3017" cy="24892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曲线 86"/>
          <p:cNvCxnSpPr>
            <a:stCxn id="55" idx="6"/>
            <a:endCxn id="48" idx="6"/>
          </p:cNvCxnSpPr>
          <p:nvPr/>
        </p:nvCxnSpPr>
        <p:spPr>
          <a:xfrm flipV="1">
            <a:off x="11769141" y="1913880"/>
            <a:ext cx="3017" cy="3818335"/>
          </a:xfrm>
          <a:prstGeom prst="curvedConnector3">
            <a:avLst>
              <a:gd name="adj1" fmla="val 767706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11078844" y="3219793"/>
            <a:ext cx="487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挂起</a:t>
            </a:r>
            <a:endParaRPr lang="zh-CN" altLang="en-US" sz="2400" dirty="0"/>
          </a:p>
        </p:txBody>
      </p:sp>
      <p:sp>
        <p:nvSpPr>
          <p:cNvPr id="84" name="文本框 83"/>
          <p:cNvSpPr txBox="1"/>
          <p:nvPr/>
        </p:nvSpPr>
        <p:spPr>
          <a:xfrm>
            <a:off x="11958586" y="3744877"/>
            <a:ext cx="487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激活</a:t>
            </a:r>
            <a:endParaRPr lang="zh-CN" altLang="en-US" sz="2400" dirty="0"/>
          </a:p>
        </p:txBody>
      </p:sp>
      <p:cxnSp>
        <p:nvCxnSpPr>
          <p:cNvPr id="85" name="连接符: 曲线 91"/>
          <p:cNvCxnSpPr>
            <a:stCxn id="55" idx="3"/>
            <a:endCxn id="57" idx="5"/>
          </p:cNvCxnSpPr>
          <p:nvPr/>
        </p:nvCxnSpPr>
        <p:spPr>
          <a:xfrm rot="5400000">
            <a:off x="8714025" y="4281428"/>
            <a:ext cx="12700" cy="3841369"/>
          </a:xfrm>
          <a:prstGeom prst="curvedConnector3">
            <a:avLst>
              <a:gd name="adj1" fmla="val 3332583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8218599" y="6120893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I/O</a:t>
            </a:r>
            <a:r>
              <a:rPr lang="zh-CN" altLang="en-US" sz="2400" dirty="0"/>
              <a:t>完成</a:t>
            </a:r>
            <a:endParaRPr lang="zh-CN" altLang="en-US" sz="2400" dirty="0"/>
          </a:p>
        </p:txBody>
      </p:sp>
      <p:cxnSp>
        <p:nvCxnSpPr>
          <p:cNvPr id="88" name="直接箭头连接符 87"/>
          <p:cNvCxnSpPr>
            <a:stCxn id="41" idx="3"/>
            <a:endCxn id="57" idx="7"/>
          </p:cNvCxnSpPr>
          <p:nvPr/>
        </p:nvCxnSpPr>
        <p:spPr>
          <a:xfrm flipH="1">
            <a:off x="6793340" y="4464418"/>
            <a:ext cx="955362" cy="7979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 rot="19208773">
            <a:off x="7099646" y="475505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挂起</a:t>
            </a:r>
            <a:endParaRPr lang="zh-CN" altLang="en-US" sz="2400" dirty="0"/>
          </a:p>
        </p:txBody>
      </p:sp>
      <p:cxnSp>
        <p:nvCxnSpPr>
          <p:cNvPr id="94" name="直接箭头连接符 93"/>
          <p:cNvCxnSpPr>
            <a:stCxn id="41" idx="6"/>
            <a:endCxn id="53" idx="2"/>
          </p:cNvCxnSpPr>
          <p:nvPr/>
        </p:nvCxnSpPr>
        <p:spPr>
          <a:xfrm>
            <a:off x="8883134" y="3994521"/>
            <a:ext cx="56608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/>
          <p:cNvSpPr txBox="1"/>
          <p:nvPr/>
        </p:nvSpPr>
        <p:spPr>
          <a:xfrm>
            <a:off x="8747450" y="404536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释放</a:t>
            </a:r>
            <a:endParaRPr lang="zh-CN" altLang="en-US" sz="24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1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50"/>
                            </p:stCondLst>
                            <p:childTnLst>
                              <p:par>
                                <p:cTn id="1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50"/>
                            </p:stCondLst>
                            <p:childTnLst>
                              <p:par>
                                <p:cTn id="12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49"/>
                            </p:stCondLst>
                            <p:childTnLst>
                              <p:par>
                                <p:cTn id="1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149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1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2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4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40" grpId="0" bldLvl="0" animBg="1"/>
      <p:bldP spid="40" grpId="1" bldLvl="0" animBg="1"/>
      <p:bldP spid="40" grpId="2" bldLvl="0" animBg="1"/>
      <p:bldP spid="40" grpId="3" bldLvl="0" animBg="1"/>
      <p:bldP spid="41" grpId="0" bldLvl="0" animBg="1"/>
      <p:bldP spid="41" grpId="1" animBg="1"/>
      <p:bldP spid="48" grpId="0" bldLvl="0" animBg="1"/>
      <p:bldP spid="48" grpId="1" animBg="1"/>
      <p:bldP spid="48" grpId="2" bldLvl="0" animBg="1"/>
      <p:bldP spid="53" grpId="0" bldLvl="0" animBg="1"/>
      <p:bldP spid="55" grpId="0" bldLvl="0" animBg="1"/>
      <p:bldP spid="57" grpId="0" bldLvl="0" animBg="1"/>
      <p:bldP spid="57" grpId="1" bldLvl="0" animBg="1"/>
      <p:bldP spid="57" grpId="2" bldLvl="0" animBg="1"/>
      <p:bldP spid="57" grpId="3" bldLvl="0" animBg="1"/>
      <p:bldP spid="62" grpId="0"/>
      <p:bldP spid="63" grpId="0"/>
      <p:bldP spid="66" grpId="0"/>
      <p:bldP spid="67" grpId="0"/>
      <p:bldP spid="72" grpId="0"/>
      <p:bldP spid="73" grpId="0"/>
      <p:bldP spid="74" grpId="0"/>
      <p:bldP spid="75" grpId="0"/>
      <p:bldP spid="81" grpId="0"/>
      <p:bldP spid="84" grpId="0"/>
      <p:bldP spid="86" grpId="0"/>
      <p:bldP spid="91" grpId="0"/>
      <p:bldP spid="9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2.2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描述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2.2.5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：进程管理中的数据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结构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31645" y="2794635"/>
            <a:ext cx="7760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①操作系统中管理进程的数据结构：资源信息表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/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进程信息表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31645" y="3569970"/>
            <a:ext cx="5781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②进程管理自己的数据结构：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PCB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的数据结构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2.2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描述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2.2.5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：进程管理中的数据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结构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31645" y="2794635"/>
            <a:ext cx="7760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①操作系统中管理进程的数据结构：资源信息表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/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进程信息表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pic>
        <p:nvPicPr>
          <p:cNvPr id="29" name="图片 28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540" y="3321685"/>
            <a:ext cx="5529580" cy="32886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2.2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描述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2.2.5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：进程管理中的数据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结构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31645" y="2794635"/>
            <a:ext cx="7760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①操作系统中管理进程的数据结构：资源信息表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/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进程信息表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8585" y="3274695"/>
            <a:ext cx="3013710" cy="3583305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680" y="3337560"/>
            <a:ext cx="3217545" cy="3457575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8436610" y="3611245"/>
            <a:ext cx="16338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就绪索引表</a:t>
            </a:r>
            <a:endParaRPr lang="zh-CN" altLang="en-US" sz="1600" b="1"/>
          </a:p>
        </p:txBody>
      </p:sp>
      <p:sp>
        <p:nvSpPr>
          <p:cNvPr id="121" name="文本框 120"/>
          <p:cNvSpPr txBox="1"/>
          <p:nvPr/>
        </p:nvSpPr>
        <p:spPr>
          <a:xfrm>
            <a:off x="8512810" y="5655945"/>
            <a:ext cx="16338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阻塞索引表</a:t>
            </a:r>
            <a:endParaRPr lang="zh-CN" altLang="en-US" sz="1600" b="1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2.2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描述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2.2.5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：进程管理中的数据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结构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31645" y="2696210"/>
            <a:ext cx="5781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②进程管理自己的数据结构：</a:t>
            </a:r>
            <a:r>
              <a:rPr lang="en-US" altLang="zh-CN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PCB</a:t>
            </a: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的数据结构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pic>
        <p:nvPicPr>
          <p:cNvPr id="11" name="内容占位符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51830" y="3156585"/>
            <a:ext cx="6132830" cy="34042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85" y="3369945"/>
            <a:ext cx="4963160" cy="28930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2.2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描述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2.2.5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：进程管理中的数据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结构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31645" y="2696210"/>
            <a:ext cx="5781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②进程管理自己的数据结构：</a:t>
            </a:r>
            <a:r>
              <a:rPr lang="en-US" altLang="zh-CN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PCB</a:t>
            </a: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的数据结构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pic>
        <p:nvPicPr>
          <p:cNvPr id="11" name="内容占位符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0040" y="3309620"/>
            <a:ext cx="6132830" cy="3404235"/>
          </a:xfrm>
          <a:prstGeom prst="rect">
            <a:avLst/>
          </a:prstGeom>
        </p:spPr>
      </p:pic>
      <p:graphicFrame>
        <p:nvGraphicFramePr>
          <p:cNvPr id="2" name="图示 1"/>
          <p:cNvGraphicFramePr>
            <a:graphicFrameLocks noGrp="1"/>
          </p:cNvGraphicFramePr>
          <p:nvPr/>
        </p:nvGraphicFramePr>
        <p:xfrm>
          <a:off x="6551295" y="3375025"/>
          <a:ext cx="5640705" cy="283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直接箭头连接符 9"/>
          <p:cNvCxnSpPr/>
          <p:nvPr/>
        </p:nvCxnSpPr>
        <p:spPr>
          <a:xfrm>
            <a:off x="5972175" y="3573145"/>
            <a:ext cx="994410" cy="956310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5972175" y="4131945"/>
            <a:ext cx="3409950" cy="490220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5972175" y="4840605"/>
            <a:ext cx="5683250" cy="167005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6022975" y="4589780"/>
            <a:ext cx="4429760" cy="1104900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6141085" y="5020945"/>
            <a:ext cx="5541645" cy="1448435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前情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回顾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</p:nvPr>
        </p:nvGraphicFramePr>
        <p:xfrm>
          <a:off x="2406650" y="2166938"/>
          <a:ext cx="7989888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2.2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描述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2.2.5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：进程管理中的数据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结构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31645" y="2696210"/>
            <a:ext cx="5781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②进程管理自己的数据结构：</a:t>
            </a:r>
            <a:r>
              <a:rPr lang="en-US" altLang="zh-CN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PCB</a:t>
            </a: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的数据结构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52755" y="3206750"/>
            <a:ext cx="55137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</a:rPr>
              <a:t>1.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</a:rPr>
              <a:t>进程标识符：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</a:rPr>
              <a:t>内部标识符：创建者提供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</a:rPr>
              <a:t> 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</a:rPr>
              <a:t>（例如：姓名）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</a:rPr>
              <a:t>外部表示符：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</a:rPr>
              <a:t>ID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</a:rPr>
              <a:t>，（例如：身份证号）</a:t>
            </a:r>
            <a:endParaRPr lang="en-US" altLang="zh-CN" sz="20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410" y="3743325"/>
            <a:ext cx="5846445" cy="307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Line 6"/>
          <p:cNvSpPr>
            <a:spLocks noChangeShapeType="1"/>
          </p:cNvSpPr>
          <p:nvPr/>
        </p:nvSpPr>
        <p:spPr bwMode="auto">
          <a:xfrm>
            <a:off x="5478145" y="4157345"/>
            <a:ext cx="6773545" cy="63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24" name="Line 7"/>
          <p:cNvSpPr>
            <a:spLocks noChangeShapeType="1"/>
          </p:cNvSpPr>
          <p:nvPr/>
        </p:nvSpPr>
        <p:spPr bwMode="auto">
          <a:xfrm>
            <a:off x="5478145" y="4520565"/>
            <a:ext cx="6837045" cy="63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321935" y="3106420"/>
            <a:ext cx="6430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err="1"/>
              <a:t>ps</a:t>
            </a:r>
            <a:r>
              <a:rPr lang="en-US" altLang="zh-CN" dirty="0"/>
              <a:t> –</a:t>
            </a:r>
            <a:r>
              <a:rPr lang="en-US" altLang="zh-CN" dirty="0" err="1"/>
              <a:t>ef</a:t>
            </a:r>
            <a:endParaRPr lang="en-US" altLang="zh-CN" dirty="0"/>
          </a:p>
          <a:p>
            <a:r>
              <a:rPr lang="en-US" altLang="zh-CN" dirty="0"/>
              <a:t>kill -9 12189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2.2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描述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2.2.5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：进程管理中的数据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结构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31645" y="2696210"/>
            <a:ext cx="5781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②进程管理自己的数据结构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52755" y="3206750"/>
            <a:ext cx="55137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</a:rPr>
              <a:t>1.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</a:rPr>
              <a:t>进程标识符：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</a:rPr>
              <a:t>内部标识符：创建者提供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</a:rPr>
              <a:t> 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</a:rPr>
              <a:t>（例如：姓名）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</a:rPr>
              <a:t>外部表示符：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</a:rPr>
              <a:t>ID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</a:rPr>
              <a:t>，（例如：身份证号）</a:t>
            </a:r>
            <a:endParaRPr lang="en-US" altLang="zh-CN" sz="20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768" y="1878522"/>
            <a:ext cx="510540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Line 3"/>
          <p:cNvSpPr>
            <a:spLocks noChangeShapeType="1"/>
          </p:cNvSpPr>
          <p:nvPr/>
        </p:nvSpPr>
        <p:spPr bwMode="auto">
          <a:xfrm>
            <a:off x="4879975" y="3325495"/>
            <a:ext cx="622935" cy="6413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3885565" y="3094990"/>
            <a:ext cx="80899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1800" b="1">
                <a:solidFill>
                  <a:srgbClr val="FF3300"/>
                </a:solidFill>
                <a:latin typeface="Arial" panose="020B0604020202020204" pitchFamily="34" charset="0"/>
              </a:rPr>
              <a:t>外部标识符</a:t>
            </a:r>
            <a:endParaRPr kumimoji="0" lang="zh-CN" altLang="en-US" sz="1800" b="1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H="1">
            <a:off x="9534843" y="4758247"/>
            <a:ext cx="1223962" cy="1368425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10327005" y="3894455"/>
            <a:ext cx="82486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使用“内部标识符”</a:t>
            </a:r>
            <a:endParaRPr kumimoji="0" lang="zh-CN" altLang="en-US" sz="1800" b="1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 eaLnBrk="1" hangingPunct="1"/>
            <a:r>
              <a:rPr kumimoji="0" lang="zh-CN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控制</a:t>
            </a:r>
            <a:endParaRPr kumimoji="0" lang="zh-CN" altLang="en-US" sz="1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1" name="Line 9"/>
          <p:cNvSpPr>
            <a:spLocks noChangeShapeType="1"/>
          </p:cNvSpPr>
          <p:nvPr/>
        </p:nvSpPr>
        <p:spPr bwMode="auto">
          <a:xfrm>
            <a:off x="5250180" y="5698047"/>
            <a:ext cx="45370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10"/>
          <p:cNvSpPr>
            <a:spLocks noChangeShapeType="1"/>
          </p:cNvSpPr>
          <p:nvPr/>
        </p:nvSpPr>
        <p:spPr bwMode="auto">
          <a:xfrm>
            <a:off x="5275580" y="5875847"/>
            <a:ext cx="45370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2.2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描述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69265" y="3195320"/>
            <a:ext cx="55137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</a:rPr>
              <a:t>2.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</a:rPr>
              <a:t>处理机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</a:rPr>
              <a:t>状态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7365" y="4102735"/>
            <a:ext cx="183959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sym typeface="+mn-ea"/>
              </a:rPr>
              <a:t>通用寄存器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sym typeface="+mn-ea"/>
              </a:rPr>
              <a:t>指令计数器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sym typeface="+mn-ea"/>
              </a:rPr>
              <a:t>程序状态字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sym typeface="+mn-ea"/>
              </a:rPr>
              <a:t>用户栈指针</a:t>
            </a:r>
            <a:endParaRPr lang="zh-CN" altLang="en-US" sz="2000"/>
          </a:p>
        </p:txBody>
      </p:sp>
      <p:sp>
        <p:nvSpPr>
          <p:cNvPr id="10" name="Line 2"/>
          <p:cNvSpPr>
            <a:spLocks noChangeShapeType="1"/>
          </p:cNvSpPr>
          <p:nvPr/>
        </p:nvSpPr>
        <p:spPr bwMode="auto">
          <a:xfrm>
            <a:off x="3470807" y="2536289"/>
            <a:ext cx="1704126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3"/>
          <p:cNvSpPr>
            <a:spLocks noChangeShapeType="1"/>
          </p:cNvSpPr>
          <p:nvPr/>
        </p:nvSpPr>
        <p:spPr bwMode="auto">
          <a:xfrm>
            <a:off x="5174933" y="2536289"/>
            <a:ext cx="2057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4"/>
          <p:cNvSpPr>
            <a:spLocks noChangeShapeType="1"/>
          </p:cNvSpPr>
          <p:nvPr/>
        </p:nvSpPr>
        <p:spPr bwMode="auto">
          <a:xfrm>
            <a:off x="7232333" y="2536289"/>
            <a:ext cx="6096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7841933" y="2536289"/>
            <a:ext cx="3429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>
            <a:off x="10070045" y="1031487"/>
            <a:ext cx="13716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9993845" y="567218"/>
            <a:ext cx="685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1800" dirty="0">
                <a:latin typeface="Arial" panose="020B0604020202020204" pitchFamily="34" charset="0"/>
              </a:rPr>
              <a:t>进程</a:t>
            </a:r>
            <a:r>
              <a:rPr kumimoji="0" lang="en-US" altLang="zh-CN" sz="1800" dirty="0">
                <a:latin typeface="Arial" panose="020B0604020202020204" pitchFamily="34" charset="0"/>
              </a:rPr>
              <a:t>A</a:t>
            </a:r>
            <a:endParaRPr kumimoji="0"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10070045" y="1805892"/>
            <a:ext cx="13716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9993845" y="1361253"/>
            <a:ext cx="685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1800" dirty="0">
                <a:latin typeface="Arial" panose="020B0604020202020204" pitchFamily="34" charset="0"/>
              </a:rPr>
              <a:t>进程</a:t>
            </a:r>
            <a:r>
              <a:rPr kumimoji="0" lang="en-US" altLang="zh-CN" sz="1800" dirty="0">
                <a:latin typeface="Arial" panose="020B0604020202020204" pitchFamily="34" charset="0"/>
              </a:rPr>
              <a:t>B</a:t>
            </a:r>
            <a:endParaRPr kumimoji="0"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33" name="对话气泡: 矩形 32"/>
          <p:cNvSpPr/>
          <p:nvPr/>
        </p:nvSpPr>
        <p:spPr>
          <a:xfrm>
            <a:off x="2875384" y="3040911"/>
            <a:ext cx="1796902" cy="1669311"/>
          </a:xfrm>
          <a:prstGeom prst="wedgeRectCallout">
            <a:avLst>
              <a:gd name="adj1" fmla="val 78176"/>
              <a:gd name="adj2" fmla="val -786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altLang="zh-CN" sz="2400" dirty="0"/>
              <a:t>CPU</a:t>
            </a:r>
            <a:endParaRPr lang="zh-CN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2965761" y="4944140"/>
            <a:ext cx="2796363" cy="18394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altLang="zh-CN" sz="3200" dirty="0"/>
              <a:t>PCB:</a:t>
            </a:r>
            <a:r>
              <a:rPr lang="zh-CN" altLang="en-US" sz="3200" dirty="0"/>
              <a:t>进程</a:t>
            </a:r>
            <a:r>
              <a:rPr lang="en-US" altLang="zh-CN" sz="3200" dirty="0"/>
              <a:t>A</a:t>
            </a:r>
            <a:endParaRPr lang="zh-CN" altLang="en-US" sz="3200" dirty="0"/>
          </a:p>
        </p:txBody>
      </p:sp>
      <p:sp>
        <p:nvSpPr>
          <p:cNvPr id="37" name="矩形 36"/>
          <p:cNvSpPr/>
          <p:nvPr/>
        </p:nvSpPr>
        <p:spPr>
          <a:xfrm>
            <a:off x="8595663" y="4944140"/>
            <a:ext cx="2796363" cy="18394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altLang="zh-CN" sz="3200" dirty="0"/>
              <a:t>PCB:</a:t>
            </a:r>
            <a:r>
              <a:rPr lang="zh-CN" altLang="en-US" sz="3200" dirty="0"/>
              <a:t>进程</a:t>
            </a:r>
            <a:r>
              <a:rPr lang="en-US" altLang="zh-CN" sz="3200" dirty="0"/>
              <a:t>B</a:t>
            </a:r>
            <a:endParaRPr lang="zh-CN" altLang="en-US" sz="3200" dirty="0"/>
          </a:p>
        </p:txBody>
      </p:sp>
      <p:sp>
        <p:nvSpPr>
          <p:cNvPr id="38" name="矩形: 圆角 37"/>
          <p:cNvSpPr/>
          <p:nvPr/>
        </p:nvSpPr>
        <p:spPr>
          <a:xfrm>
            <a:off x="3238774" y="574286"/>
            <a:ext cx="2432972" cy="12316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暂存进程</a:t>
            </a:r>
            <a:r>
              <a:rPr lang="en-US" altLang="zh-CN" sz="2400" dirty="0"/>
              <a:t>A</a:t>
            </a:r>
            <a:r>
              <a:rPr lang="zh-CN" altLang="en-US" sz="2400" dirty="0"/>
              <a:t>的寄存器状态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切换进程</a:t>
            </a:r>
            <a:endParaRPr lang="zh-CN" altLang="en-US" sz="2400" dirty="0"/>
          </a:p>
        </p:txBody>
      </p:sp>
      <p:cxnSp>
        <p:nvCxnSpPr>
          <p:cNvPr id="40" name="连接符: 肘形 39"/>
          <p:cNvCxnSpPr>
            <a:stCxn id="38" idx="2"/>
            <a:endCxn id="10" idx="1"/>
          </p:cNvCxnSpPr>
          <p:nvPr/>
        </p:nvCxnSpPr>
        <p:spPr>
          <a:xfrm rot="16200000" flipH="1">
            <a:off x="4449897" y="1811253"/>
            <a:ext cx="730399" cy="719673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CPU状态1"/>
          <p:cNvGraphicFramePr>
            <a:graphicFrameLocks noGrp="1"/>
          </p:cNvGraphicFramePr>
          <p:nvPr/>
        </p:nvGraphicFramePr>
        <p:xfrm>
          <a:off x="2965761" y="3493150"/>
          <a:ext cx="1616148" cy="1036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8074"/>
                <a:gridCol w="8080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AX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BX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5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27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6" name="矩形 45"/>
          <p:cNvSpPr/>
          <p:nvPr/>
        </p:nvSpPr>
        <p:spPr>
          <a:xfrm>
            <a:off x="5982730" y="4944140"/>
            <a:ext cx="2392326" cy="183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altLang="zh-CN" sz="3200" dirty="0"/>
              <a:t>CPU</a:t>
            </a:r>
            <a:endParaRPr lang="zh-CN" altLang="en-US" sz="3200" dirty="0"/>
          </a:p>
        </p:txBody>
      </p:sp>
      <p:graphicFrame>
        <p:nvGraphicFramePr>
          <p:cNvPr id="47" name="CPU到PCBA1"/>
          <p:cNvGraphicFramePr>
            <a:graphicFrameLocks noGrp="1"/>
          </p:cNvGraphicFramePr>
          <p:nvPr/>
        </p:nvGraphicFramePr>
        <p:xfrm>
          <a:off x="6370819" y="5623206"/>
          <a:ext cx="1616148" cy="1036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8074"/>
                <a:gridCol w="8080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AX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BX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5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27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8" name="对话气泡: 矩形 47"/>
          <p:cNvSpPr/>
          <p:nvPr/>
        </p:nvSpPr>
        <p:spPr>
          <a:xfrm>
            <a:off x="4973542" y="3037494"/>
            <a:ext cx="1796902" cy="1669311"/>
          </a:xfrm>
          <a:prstGeom prst="wedgeRectCallout">
            <a:avLst>
              <a:gd name="adj1" fmla="val 75809"/>
              <a:gd name="adj2" fmla="val -786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altLang="zh-CN" sz="2400" dirty="0"/>
              <a:t>CPU</a:t>
            </a:r>
            <a:endParaRPr lang="zh-CN" altLang="en-US" sz="2400" dirty="0"/>
          </a:p>
        </p:txBody>
      </p:sp>
      <p:graphicFrame>
        <p:nvGraphicFramePr>
          <p:cNvPr id="49" name="CPU状态2"/>
          <p:cNvGraphicFramePr>
            <a:graphicFrameLocks noGrp="1"/>
          </p:cNvGraphicFramePr>
          <p:nvPr/>
        </p:nvGraphicFramePr>
        <p:xfrm>
          <a:off x="5063919" y="3489733"/>
          <a:ext cx="1616148" cy="1036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8074"/>
                <a:gridCol w="8080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AX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BX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33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197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CPU到PCBB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447019" y="5623206"/>
          <a:ext cx="1616148" cy="1036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3420"/>
                <a:gridCol w="922728"/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AX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BX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33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197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1" name="矩形: 圆角 50"/>
          <p:cNvSpPr/>
          <p:nvPr/>
        </p:nvSpPr>
        <p:spPr>
          <a:xfrm>
            <a:off x="5784533" y="574286"/>
            <a:ext cx="4087074" cy="12316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暂存进程</a:t>
            </a:r>
            <a:r>
              <a:rPr lang="en-US" altLang="zh-CN" sz="2400" dirty="0"/>
              <a:t>B</a:t>
            </a:r>
            <a:r>
              <a:rPr lang="zh-CN" altLang="en-US" sz="2400" dirty="0"/>
              <a:t>的寄存器状态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载入进程</a:t>
            </a:r>
            <a:r>
              <a:rPr lang="en-US" altLang="zh-CN" sz="2400" dirty="0"/>
              <a:t>A</a:t>
            </a:r>
            <a:r>
              <a:rPr lang="zh-CN" altLang="en-US" sz="2400" dirty="0"/>
              <a:t>的寄存器状态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切换进程</a:t>
            </a:r>
            <a:endParaRPr lang="zh-CN" altLang="en-US" sz="2400" dirty="0"/>
          </a:p>
        </p:txBody>
      </p:sp>
      <p:cxnSp>
        <p:nvCxnSpPr>
          <p:cNvPr id="52" name="连接符: 肘形 51"/>
          <p:cNvCxnSpPr>
            <a:stCxn id="51" idx="2"/>
          </p:cNvCxnSpPr>
          <p:nvPr/>
        </p:nvCxnSpPr>
        <p:spPr>
          <a:xfrm rot="5400000">
            <a:off x="7163151" y="1820038"/>
            <a:ext cx="679067" cy="650772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对话气泡: 矩形 54"/>
          <p:cNvSpPr/>
          <p:nvPr/>
        </p:nvSpPr>
        <p:spPr>
          <a:xfrm>
            <a:off x="7071700" y="3037494"/>
            <a:ext cx="1796902" cy="1669311"/>
          </a:xfrm>
          <a:prstGeom prst="wedgeRectCallout">
            <a:avLst>
              <a:gd name="adj1" fmla="val -39576"/>
              <a:gd name="adj2" fmla="val -786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altLang="zh-CN" sz="2400" dirty="0"/>
              <a:t>CPU</a:t>
            </a:r>
            <a:endParaRPr lang="zh-CN" altLang="en-US" sz="2400" dirty="0"/>
          </a:p>
        </p:txBody>
      </p:sp>
      <p:graphicFrame>
        <p:nvGraphicFramePr>
          <p:cNvPr id="56" name="CPU状态2"/>
          <p:cNvGraphicFramePr>
            <a:graphicFrameLocks noGrp="1"/>
          </p:cNvGraphicFramePr>
          <p:nvPr/>
        </p:nvGraphicFramePr>
        <p:xfrm>
          <a:off x="7162077" y="3489733"/>
          <a:ext cx="1616148" cy="1036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8074"/>
                <a:gridCol w="8080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AX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BX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5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27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7" name="对话气泡: 矩形 56"/>
          <p:cNvSpPr/>
          <p:nvPr/>
        </p:nvSpPr>
        <p:spPr>
          <a:xfrm>
            <a:off x="9171594" y="3037494"/>
            <a:ext cx="1796902" cy="1669311"/>
          </a:xfrm>
          <a:prstGeom prst="wedgeRectCallout">
            <a:avLst>
              <a:gd name="adj1" fmla="val -124191"/>
              <a:gd name="adj2" fmla="val -78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altLang="zh-CN" sz="2400" dirty="0"/>
              <a:t>CPU</a:t>
            </a:r>
            <a:endParaRPr lang="zh-CN" altLang="en-US" sz="2400" dirty="0"/>
          </a:p>
        </p:txBody>
      </p:sp>
      <p:graphicFrame>
        <p:nvGraphicFramePr>
          <p:cNvPr id="58" name="CPU状态2"/>
          <p:cNvGraphicFramePr>
            <a:graphicFrameLocks noGrp="1"/>
          </p:cNvGraphicFramePr>
          <p:nvPr/>
        </p:nvGraphicFramePr>
        <p:xfrm>
          <a:off x="9261971" y="3489733"/>
          <a:ext cx="1616148" cy="1036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8074"/>
                <a:gridCol w="8080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AX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BX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33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197</a:t>
                      </a:r>
                      <a:endParaRPr lang="zh-CN" altLang="en-US" sz="28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0833e-05 -9.25926e-05 L -0.241458 0.0025 " pathEditMode="relative" rAng="0" ptsTypes="">
                                      <p:cBhvr>
                                        <p:cTn id="4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0833e-05 -9.25926e-05 L 0.239792 -0.000833333 " pathEditMode="relative" rAng="0" ptsTypes="">
                                      <p:cBhvr>
                                        <p:cTn id="8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5469 0.00166667 L 0.0233333 -0.000833333 " pathEditMode="relative" rAng="0" ptsTypes="">
                                      <p:cBhvr>
                                        <p:cTn id="8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031 -0.00166667 L 0 0 " pathEditMode="relative" rAng="0" ptsTypes="">
                                      <p:cBhvr>
                                        <p:cTn id="1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7" grpId="0" bldLvl="0" animBg="1"/>
      <p:bldP spid="33" grpId="0" bldLvl="0" animBg="1"/>
      <p:bldP spid="36" grpId="0" bldLvl="0" animBg="1"/>
      <p:bldP spid="37" grpId="0" bldLvl="0" animBg="1"/>
      <p:bldP spid="38" grpId="0" bldLvl="0" animBg="1"/>
      <p:bldP spid="48" grpId="0" bldLvl="0" animBg="1"/>
      <p:bldP spid="51" grpId="0" bldLvl="0" animBg="1"/>
      <p:bldP spid="55" grpId="0" bldLvl="0" animBg="1"/>
      <p:bldP spid="57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2.2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描述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2.2.5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：进程管理中的数据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结构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31645" y="2696210"/>
            <a:ext cx="5781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②进程管理自己的数据结构：</a:t>
            </a:r>
            <a:r>
              <a:rPr lang="en-US" altLang="zh-CN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PCB</a:t>
            </a:r>
            <a:r>
              <a:rPr lang="zh-CN" altLang="en-US" sz="20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的数据结构</a:t>
            </a:r>
            <a:endParaRPr lang="zh-CN" altLang="en-US" sz="2000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9265" y="3189605"/>
            <a:ext cx="33337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</a:rPr>
              <a:t>3.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</a:rPr>
              <a:t>进程调度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</a:rPr>
              <a:t>信息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3185" y="3923665"/>
            <a:ext cx="286067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sym typeface="+mn-ea"/>
              </a:rPr>
              <a:t>进程状态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sym typeface="+mn-ea"/>
              </a:rPr>
              <a:t>进程优先级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sym typeface="+mn-ea"/>
              </a:rPr>
              <a:t>其它信息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sym typeface="+mn-ea"/>
              </a:rPr>
              <a:t>事件（阻塞原因）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4109720" y="3133090"/>
            <a:ext cx="33337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</a:rPr>
              <a:t>4.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</a:rPr>
              <a:t>进程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</a:rPr>
              <a:t>控制信息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17" name="内容占位符 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16065" y="3721735"/>
            <a:ext cx="4218305" cy="241363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840865" y="6244590"/>
            <a:ext cx="2639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对外的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91145" y="6278880"/>
            <a:ext cx="2639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对</a:t>
            </a:r>
            <a:r>
              <a:rPr lang="zh-CN" altLang="en-US" sz="2000" b="1">
                <a:solidFill>
                  <a:srgbClr val="FF0000"/>
                </a:solidFill>
              </a:rPr>
              <a:t>内的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2.3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控制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什么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是进程控制：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进程的创建、进程的终止、进程状态切换（基本状态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/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挂起）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进程控制：操作系统</a:t>
            </a:r>
            <a:r>
              <a:rPr lang="zh-CN" altLang="en-US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内核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中的</a:t>
            </a:r>
            <a:r>
              <a:rPr lang="zh-CN" altLang="en-US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原语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来实现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的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2.3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控制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什么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是进程控制：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进程的创建、进程的终止、进程状态切换（基本状态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/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挂起）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进程控制：操作系统</a:t>
            </a:r>
            <a:r>
              <a:rPr lang="zh-CN" altLang="en-US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内核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中的</a:t>
            </a:r>
            <a:r>
              <a:rPr lang="zh-CN" altLang="en-US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原语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来实现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的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1650" y="3646170"/>
            <a:ext cx="5577205" cy="321183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654925" y="3995420"/>
            <a:ext cx="4130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用户态：目态，较低特权，执行</a:t>
            </a:r>
            <a:r>
              <a:rPr lang="zh-CN" altLang="en-US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规定</a:t>
            </a:r>
            <a:r>
              <a:rPr lang="zh-CN" altLang="en-US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指令，访问</a:t>
            </a:r>
            <a:r>
              <a:rPr lang="zh-CN" altLang="en-US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指定</a:t>
            </a:r>
            <a:r>
              <a:rPr lang="zh-CN" altLang="en-US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寄存器和存储区；一般</a:t>
            </a:r>
            <a:r>
              <a:rPr lang="zh-CN" altLang="en-US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应用程序只能在用户态运行</a:t>
            </a:r>
            <a:r>
              <a:rPr lang="zh-CN" altLang="en-US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，不能去执行</a:t>
            </a:r>
            <a:r>
              <a:rPr lang="en-US" altLang="zh-CN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OS</a:t>
            </a:r>
            <a:r>
              <a:rPr lang="zh-CN" altLang="en-US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指令或区域；</a:t>
            </a:r>
            <a:endParaRPr lang="zh-CN" altLang="en-US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649210" y="5527040"/>
            <a:ext cx="41357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系统态：管态，也叫内核态，高特权，执行</a:t>
            </a:r>
            <a:r>
              <a:rPr lang="zh-CN" altLang="en-US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所有</a:t>
            </a:r>
            <a:r>
              <a:rPr lang="zh-CN" altLang="en-US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指令，访问</a:t>
            </a:r>
            <a:r>
              <a:rPr lang="zh-CN" altLang="en-US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所有</a:t>
            </a:r>
            <a:r>
              <a:rPr lang="zh-CN" altLang="en-US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寄存器和存储区；</a:t>
            </a:r>
            <a:r>
              <a:rPr lang="zh-CN" altLang="en-US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传统</a:t>
            </a:r>
            <a:r>
              <a:rPr lang="en-US" altLang="zh-CN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OS</a:t>
            </a:r>
            <a:r>
              <a:rPr lang="zh-CN" altLang="en-US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都是在系统态</a:t>
            </a:r>
            <a:r>
              <a:rPr lang="zh-CN" altLang="en-US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。常驻</a:t>
            </a:r>
            <a:r>
              <a:rPr lang="zh-CN" altLang="en-US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内存。</a:t>
            </a:r>
            <a:endParaRPr lang="zh-CN" altLang="en-US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2.3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控制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什么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是进程控制：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进程的创建、进程的终止、进程状态切换（基本状态</a:t>
            </a: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/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挂起）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进程控制：操作系统</a:t>
            </a:r>
            <a:r>
              <a:rPr lang="zh-CN" altLang="en-US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内核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中的</a:t>
            </a:r>
            <a:r>
              <a:rPr lang="zh-CN" altLang="en-US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原语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来实现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的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77545" y="4796155"/>
            <a:ext cx="1644650" cy="759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操作系统内核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2420620" y="4444365"/>
            <a:ext cx="862965" cy="14897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316605" y="4125595"/>
            <a:ext cx="1830705" cy="64452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支撑功能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316605" y="5555615"/>
            <a:ext cx="1830705" cy="6445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资源管理</a:t>
            </a:r>
            <a:r>
              <a:rPr lang="zh-CN" altLang="en-US" b="1">
                <a:solidFill>
                  <a:schemeClr val="tx1"/>
                </a:solidFill>
              </a:rPr>
              <a:t>功能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5229225" y="3901440"/>
            <a:ext cx="486410" cy="10928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045200" y="3757295"/>
            <a:ext cx="259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①中断处理</a:t>
            </a:r>
            <a:endParaRPr lang="zh-CN" altLang="en-US" b="1"/>
          </a:p>
        </p:txBody>
      </p:sp>
      <p:sp>
        <p:nvSpPr>
          <p:cNvPr id="21" name="文本框 20"/>
          <p:cNvSpPr txBox="1"/>
          <p:nvPr/>
        </p:nvSpPr>
        <p:spPr>
          <a:xfrm>
            <a:off x="6045835" y="4239895"/>
            <a:ext cx="259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②时钟</a:t>
            </a:r>
            <a:r>
              <a:rPr lang="zh-CN" altLang="en-US" b="1"/>
              <a:t>管理</a:t>
            </a:r>
            <a:endParaRPr lang="zh-CN" altLang="en-US" b="1"/>
          </a:p>
        </p:txBody>
      </p:sp>
      <p:sp>
        <p:nvSpPr>
          <p:cNvPr id="22" name="文本框 21"/>
          <p:cNvSpPr txBox="1"/>
          <p:nvPr/>
        </p:nvSpPr>
        <p:spPr>
          <a:xfrm>
            <a:off x="6045835" y="4722495"/>
            <a:ext cx="259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③原语操作（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Primitive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622665" y="4444365"/>
            <a:ext cx="3361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原子操作（</a:t>
            </a:r>
            <a:r>
              <a:rPr lang="en-US" altLang="zh-CN">
                <a:solidFill>
                  <a:srgbClr val="C0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Action Operation</a:t>
            </a:r>
            <a:r>
              <a:rPr lang="zh-CN" altLang="en-US">
                <a:solidFill>
                  <a:srgbClr val="C0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）：不可分割的基本单位，不允许被打断。</a:t>
            </a:r>
            <a:endParaRPr lang="zh-CN" altLang="en-US">
              <a:solidFill>
                <a:srgbClr val="C00000"/>
              </a:solidFill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sp>
        <p:nvSpPr>
          <p:cNvPr id="24" name="左大括号 23"/>
          <p:cNvSpPr/>
          <p:nvPr/>
        </p:nvSpPr>
        <p:spPr>
          <a:xfrm>
            <a:off x="5249545" y="5308600"/>
            <a:ext cx="486410" cy="10928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065520" y="5164455"/>
            <a:ext cx="259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①进程</a:t>
            </a:r>
            <a:r>
              <a:rPr lang="zh-CN" altLang="en-US" b="1"/>
              <a:t>管理</a:t>
            </a:r>
            <a:endParaRPr lang="zh-CN" altLang="en-US" b="1"/>
          </a:p>
        </p:txBody>
      </p:sp>
      <p:sp>
        <p:nvSpPr>
          <p:cNvPr id="27" name="文本框 26"/>
          <p:cNvSpPr txBox="1"/>
          <p:nvPr/>
        </p:nvSpPr>
        <p:spPr>
          <a:xfrm>
            <a:off x="6066155" y="5647055"/>
            <a:ext cx="259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②存储</a:t>
            </a:r>
            <a:r>
              <a:rPr lang="zh-CN" altLang="en-US" b="1"/>
              <a:t>器管理</a:t>
            </a:r>
            <a:endParaRPr lang="zh-CN" altLang="en-US" b="1"/>
          </a:p>
        </p:txBody>
      </p:sp>
      <p:sp>
        <p:nvSpPr>
          <p:cNvPr id="28" name="文本框 27"/>
          <p:cNvSpPr txBox="1"/>
          <p:nvPr/>
        </p:nvSpPr>
        <p:spPr>
          <a:xfrm>
            <a:off x="6066155" y="6129655"/>
            <a:ext cx="259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③设备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管理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2.3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控制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2.3.2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进程的创建：引起进程创建的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事件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</p:nvPr>
        </p:nvGraphicFramePr>
        <p:xfrm>
          <a:off x="1507490" y="2800350"/>
          <a:ext cx="7506970" cy="3910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右大括号 2"/>
          <p:cNvSpPr/>
          <p:nvPr/>
        </p:nvSpPr>
        <p:spPr>
          <a:xfrm>
            <a:off x="9311005" y="3109595"/>
            <a:ext cx="416560" cy="2329815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103485" y="3980180"/>
            <a:ext cx="1775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内核创建</a:t>
            </a:r>
            <a:endParaRPr lang="zh-CN" altLang="en-US" sz="2400" b="1"/>
          </a:p>
        </p:txBody>
      </p:sp>
      <p:sp>
        <p:nvSpPr>
          <p:cNvPr id="12" name="右大括号 11"/>
          <p:cNvSpPr/>
          <p:nvPr/>
        </p:nvSpPr>
        <p:spPr>
          <a:xfrm>
            <a:off x="9422765" y="6010275"/>
            <a:ext cx="180340" cy="475615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813290" y="5984875"/>
            <a:ext cx="2141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用户</a:t>
            </a:r>
            <a:r>
              <a:rPr lang="zh-CN" altLang="en-US" sz="2400" b="1"/>
              <a:t>进程创建</a:t>
            </a:r>
            <a:endParaRPr lang="zh-CN" altLang="en-US" sz="2400" b="1"/>
          </a:p>
        </p:txBody>
      </p:sp>
    </p:spTree>
    <p:custDataLst>
      <p:tags r:id="rId6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2.3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控制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2.3.2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进程的创建：进程创建的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步骤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18" name="图示 17"/>
          <p:cNvGraphicFramePr/>
          <p:nvPr/>
        </p:nvGraphicFramePr>
        <p:xfrm>
          <a:off x="7076440" y="893445"/>
          <a:ext cx="5002530" cy="5837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4" name="Rectangle 11"/>
          <p:cNvSpPr>
            <a:spLocks noChangeArrowheads="1"/>
          </p:cNvSpPr>
          <p:nvPr/>
        </p:nvSpPr>
        <p:spPr bwMode="auto">
          <a:xfrm>
            <a:off x="4188460" y="4097655"/>
            <a:ext cx="523875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4188460" y="4707255"/>
            <a:ext cx="523875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4188460" y="5316855"/>
            <a:ext cx="523875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4188460" y="5926455"/>
            <a:ext cx="523875" cy="609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28" name="直接箭头连接符 27"/>
          <p:cNvCxnSpPr>
            <a:endCxn id="27" idx="3"/>
          </p:cNvCxnSpPr>
          <p:nvPr/>
        </p:nvCxnSpPr>
        <p:spPr>
          <a:xfrm flipH="1">
            <a:off x="4712335" y="6228715"/>
            <a:ext cx="2031365" cy="25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3942715" y="3594735"/>
            <a:ext cx="111252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400" b="1" dirty="0">
                <a:latin typeface="Arial" panose="020B0604020202020204" pitchFamily="34" charset="0"/>
              </a:rPr>
              <a:t>就绪队列</a:t>
            </a:r>
            <a:endParaRPr kumimoji="0" lang="zh-CN" altLang="en-US" sz="2400" b="1" dirty="0">
              <a:latin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2.3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控制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2.3.2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进程的创建：进程创建的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层次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72920" y="2654300"/>
            <a:ext cx="554926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进程图</a:t>
            </a:r>
            <a:r>
              <a:rPr lang="en-US" altLang="zh-CN" sz="24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-</a:t>
            </a:r>
            <a:r>
              <a:rPr lang="zh-CN" altLang="en-US" sz="24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  <a:sym typeface="+mn-ea"/>
              </a:rPr>
              <a:t>描述一个进程家族关系的有向树</a:t>
            </a:r>
            <a:endParaRPr lang="zh-CN" altLang="en-US" sz="24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  <a:sym typeface="+mn-ea"/>
            </a:endParaRPr>
          </a:p>
        </p:txBody>
      </p:sp>
      <p:sp>
        <p:nvSpPr>
          <p:cNvPr id="35" name="Oval 3"/>
          <p:cNvSpPr>
            <a:spLocks noChangeArrowheads="1"/>
          </p:cNvSpPr>
          <p:nvPr/>
        </p:nvSpPr>
        <p:spPr bwMode="auto">
          <a:xfrm>
            <a:off x="2385409" y="3247749"/>
            <a:ext cx="838200" cy="762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" name="Oval 4"/>
          <p:cNvSpPr>
            <a:spLocks noChangeArrowheads="1"/>
          </p:cNvSpPr>
          <p:nvPr/>
        </p:nvSpPr>
        <p:spPr bwMode="auto">
          <a:xfrm>
            <a:off x="1547209" y="4466949"/>
            <a:ext cx="838200" cy="762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7" name="Oval 5"/>
          <p:cNvSpPr>
            <a:spLocks noChangeArrowheads="1"/>
          </p:cNvSpPr>
          <p:nvPr/>
        </p:nvSpPr>
        <p:spPr bwMode="auto">
          <a:xfrm>
            <a:off x="3299809" y="4543149"/>
            <a:ext cx="838200" cy="762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8" name="Line 6"/>
          <p:cNvSpPr>
            <a:spLocks noChangeShapeType="1"/>
          </p:cNvSpPr>
          <p:nvPr/>
        </p:nvSpPr>
        <p:spPr bwMode="auto">
          <a:xfrm flipH="1">
            <a:off x="2156809" y="3933549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7"/>
          <p:cNvSpPr>
            <a:spLocks noChangeShapeType="1"/>
          </p:cNvSpPr>
          <p:nvPr/>
        </p:nvSpPr>
        <p:spPr bwMode="auto">
          <a:xfrm>
            <a:off x="3071209" y="3933549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Oval 8"/>
          <p:cNvSpPr>
            <a:spLocks noChangeArrowheads="1"/>
          </p:cNvSpPr>
          <p:nvPr/>
        </p:nvSpPr>
        <p:spPr bwMode="auto">
          <a:xfrm>
            <a:off x="709009" y="6067149"/>
            <a:ext cx="838200" cy="762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" name="Oval 9"/>
          <p:cNvSpPr>
            <a:spLocks noChangeArrowheads="1"/>
          </p:cNvSpPr>
          <p:nvPr/>
        </p:nvSpPr>
        <p:spPr bwMode="auto">
          <a:xfrm>
            <a:off x="1928209" y="6067149"/>
            <a:ext cx="838200" cy="762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2" name="Oval 10"/>
          <p:cNvSpPr>
            <a:spLocks noChangeArrowheads="1"/>
          </p:cNvSpPr>
          <p:nvPr/>
        </p:nvSpPr>
        <p:spPr bwMode="auto">
          <a:xfrm>
            <a:off x="3299809" y="6067149"/>
            <a:ext cx="838200" cy="762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</a:rPr>
              <a:t>F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" name="Line 11"/>
          <p:cNvSpPr>
            <a:spLocks noChangeShapeType="1"/>
          </p:cNvSpPr>
          <p:nvPr/>
        </p:nvSpPr>
        <p:spPr bwMode="auto">
          <a:xfrm flipH="1">
            <a:off x="1242409" y="5152749"/>
            <a:ext cx="533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Line 12"/>
          <p:cNvSpPr>
            <a:spLocks noChangeShapeType="1"/>
          </p:cNvSpPr>
          <p:nvPr/>
        </p:nvSpPr>
        <p:spPr bwMode="auto">
          <a:xfrm>
            <a:off x="2080609" y="5228949"/>
            <a:ext cx="228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Line 13"/>
          <p:cNvSpPr>
            <a:spLocks noChangeShapeType="1"/>
          </p:cNvSpPr>
          <p:nvPr/>
        </p:nvSpPr>
        <p:spPr bwMode="auto">
          <a:xfrm flipH="1">
            <a:off x="3706209" y="5305149"/>
            <a:ext cx="50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Line 14"/>
          <p:cNvSpPr>
            <a:spLocks noChangeShapeType="1"/>
          </p:cNvSpPr>
          <p:nvPr/>
        </p:nvSpPr>
        <p:spPr bwMode="auto">
          <a:xfrm flipH="1">
            <a:off x="3299809" y="3552549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Rectangle 15"/>
          <p:cNvSpPr>
            <a:spLocks noChangeArrowheads="1"/>
          </p:cNvSpPr>
          <p:nvPr/>
        </p:nvSpPr>
        <p:spPr bwMode="auto">
          <a:xfrm>
            <a:off x="4442809" y="3247749"/>
            <a:ext cx="129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1800" b="1">
                <a:latin typeface="微软雅黑" panose="020B0503020204020204" charset="-122"/>
                <a:ea typeface="微软雅黑" panose="020B0503020204020204" charset="-122"/>
              </a:rPr>
              <a:t>父进程</a:t>
            </a:r>
            <a:endParaRPr kumimoji="0" lang="zh-CN" altLang="en-US" sz="1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Line 16"/>
          <p:cNvSpPr>
            <a:spLocks noChangeShapeType="1"/>
          </p:cNvSpPr>
          <p:nvPr/>
        </p:nvSpPr>
        <p:spPr bwMode="auto">
          <a:xfrm flipH="1">
            <a:off x="4214209" y="4847949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5586095" y="4605655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 eaLnBrk="1" hangingPunct="1"/>
            <a:r>
              <a:rPr lang="zh-CN" altLang="en-US" b="1">
                <a:latin typeface="Arial" panose="020B0604020202020204" pitchFamily="34" charset="0"/>
                <a:sym typeface="+mn-ea"/>
              </a:rPr>
              <a:t>子进程</a:t>
            </a:r>
            <a:endParaRPr lang="zh-CN" altLang="en-US" b="1"/>
          </a:p>
        </p:txBody>
      </p:sp>
      <p:sp>
        <p:nvSpPr>
          <p:cNvPr id="50" name="Rectangle 18"/>
          <p:cNvSpPr>
            <a:spLocks noChangeArrowheads="1"/>
          </p:cNvSpPr>
          <p:nvPr/>
        </p:nvSpPr>
        <p:spPr bwMode="auto">
          <a:xfrm>
            <a:off x="4742180" y="5153025"/>
            <a:ext cx="1712595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0" lang="zh-CN" altLang="en-US" sz="1800" b="1" dirty="0">
                <a:solidFill>
                  <a:srgbClr val="FF3300"/>
                </a:solidFill>
                <a:latin typeface="Arial" panose="020B0604020202020204" pitchFamily="34" charset="0"/>
              </a:rPr>
              <a:t>在</a:t>
            </a:r>
            <a:r>
              <a:rPr kumimoji="0" lang="en-US" altLang="zh-CN" sz="1800" b="1" dirty="0">
                <a:solidFill>
                  <a:srgbClr val="FF3300"/>
                </a:solidFill>
                <a:latin typeface="Arial" panose="020B0604020202020204" pitchFamily="34" charset="0"/>
              </a:rPr>
              <a:t>PCB</a:t>
            </a:r>
            <a:r>
              <a:rPr kumimoji="0" lang="zh-CN" altLang="en-US" sz="1800" b="1" dirty="0">
                <a:solidFill>
                  <a:srgbClr val="FF3300"/>
                </a:solidFill>
                <a:latin typeface="Arial" panose="020B0604020202020204" pitchFamily="34" charset="0"/>
              </a:rPr>
              <a:t>中设置</a:t>
            </a:r>
            <a:endParaRPr kumimoji="0" lang="zh-CN" altLang="en-US" sz="1800" b="1" dirty="0">
              <a:solidFill>
                <a:srgbClr val="FF3300"/>
              </a:solidFill>
              <a:latin typeface="Arial" panose="020B0604020202020204" pitchFamily="34" charset="0"/>
            </a:endParaRPr>
          </a:p>
          <a:p>
            <a:pPr algn="l" eaLnBrk="1" hangingPunct="1"/>
            <a:r>
              <a:rPr kumimoji="0" lang="zh-CN" altLang="en-US" sz="1800" b="1" dirty="0">
                <a:solidFill>
                  <a:srgbClr val="FF3300"/>
                </a:solidFill>
                <a:latin typeface="Arial" panose="020B0604020202020204" pitchFamily="34" charset="0"/>
              </a:rPr>
              <a:t>家族关系表项：</a:t>
            </a:r>
            <a:endParaRPr kumimoji="0" lang="zh-CN" altLang="en-US" sz="1800" b="1" dirty="0">
              <a:solidFill>
                <a:srgbClr val="FF3300"/>
              </a:solidFill>
              <a:latin typeface="Arial" panose="020B0604020202020204" pitchFamily="34" charset="0"/>
            </a:endParaRPr>
          </a:p>
          <a:p>
            <a:pPr algn="l" eaLnBrk="1" hangingPunct="1"/>
            <a:endParaRPr kumimoji="0" lang="zh-CN" altLang="en-US" sz="1800" b="1" dirty="0">
              <a:latin typeface="Arial" panose="020B0604020202020204" pitchFamily="34" charset="0"/>
            </a:endParaRPr>
          </a:p>
          <a:p>
            <a:pPr algn="l" eaLnBrk="1" hangingPunct="1"/>
            <a:r>
              <a:rPr kumimoji="0" lang="zh-CN" altLang="en-US" sz="1800" b="1" dirty="0">
                <a:solidFill>
                  <a:srgbClr val="3333FF"/>
                </a:solidFill>
                <a:latin typeface="Arial" panose="020B0604020202020204" pitchFamily="34" charset="0"/>
              </a:rPr>
              <a:t>记录父进程，及</a:t>
            </a:r>
            <a:endParaRPr kumimoji="0" lang="zh-CN" altLang="en-US" sz="1800" b="1" dirty="0">
              <a:solidFill>
                <a:srgbClr val="3333FF"/>
              </a:solidFill>
              <a:latin typeface="Arial" panose="020B0604020202020204" pitchFamily="34" charset="0"/>
            </a:endParaRPr>
          </a:p>
          <a:p>
            <a:pPr algn="l" eaLnBrk="1" hangingPunct="1"/>
            <a:r>
              <a:rPr kumimoji="0" lang="zh-CN" altLang="en-US" sz="1800" b="1" dirty="0">
                <a:solidFill>
                  <a:srgbClr val="3333FF"/>
                </a:solidFill>
                <a:latin typeface="Arial" panose="020B0604020202020204" pitchFamily="34" charset="0"/>
              </a:rPr>
              <a:t>所有的子进程</a:t>
            </a:r>
            <a:endParaRPr kumimoji="0" lang="zh-CN" altLang="en-US" sz="1800" b="1" dirty="0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sp>
        <p:nvSpPr>
          <p:cNvPr id="51" name="内容占位符 50"/>
          <p:cNvSpPr>
            <a:spLocks noGrp="1"/>
          </p:cNvSpPr>
          <p:nvPr>
            <p:ph idx="1"/>
          </p:nvPr>
        </p:nvSpPr>
        <p:spPr>
          <a:xfrm>
            <a:off x="6635750" y="3311525"/>
            <a:ext cx="5595620" cy="4614545"/>
          </a:xfrm>
        </p:spPr>
        <p:txBody>
          <a:bodyPr>
            <a:normAutofit/>
          </a:bodyPr>
          <a:p>
            <a:pPr marL="342900" indent="-342900" algn="l">
              <a:spcAft>
                <a:spcPts val="2400"/>
              </a:spcAft>
              <a:buFont typeface="Wingdings" panose="05000000000000000000" charset="0"/>
              <a:buChar char="Ø"/>
            </a:pPr>
            <a:r>
              <a:rPr lang="zh-CN" altLang="en-US" sz="1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子进程可以继承父进程的所有资源</a:t>
            </a:r>
            <a:r>
              <a:rPr lang="en-US" altLang="zh-CN" sz="1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(</a:t>
            </a:r>
            <a:r>
              <a:rPr lang="zh-CN" altLang="en-US" sz="1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打开的文件、分配的缓冲区等</a:t>
            </a:r>
            <a:r>
              <a:rPr lang="en-US" altLang="zh-CN" sz="1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)</a:t>
            </a:r>
            <a:r>
              <a:rPr lang="zh-CN" altLang="en-US" sz="1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；</a:t>
            </a:r>
            <a:endParaRPr lang="en-US" altLang="zh-CN" sz="1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342900" indent="-342900" algn="l">
              <a:spcAft>
                <a:spcPts val="2400"/>
              </a:spcAft>
              <a:buFont typeface="Wingdings" panose="05000000000000000000" charset="0"/>
              <a:buChar char="Ø"/>
            </a:pPr>
            <a:r>
              <a:rPr lang="zh-CN" altLang="en-US" sz="1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撤销子进程时，把它从父进程那里获得的资源还给父进程；</a:t>
            </a:r>
            <a:endParaRPr lang="zh-CN" altLang="en-US" sz="1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342900" indent="-342900" algn="l">
              <a:spcAft>
                <a:spcPts val="2400"/>
              </a:spcAft>
              <a:buFont typeface="Wingdings" panose="05000000000000000000" charset="0"/>
              <a:buChar char="Ø"/>
            </a:pPr>
            <a:r>
              <a:rPr lang="zh-CN" altLang="en-US" sz="1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撤销父进程时，要同时撤销它所有的子进程；</a:t>
            </a:r>
            <a:endParaRPr lang="en-US" altLang="zh-CN" sz="1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  <a:p>
            <a:pPr marL="342900" indent="-342900" algn="l">
              <a:spcAft>
                <a:spcPts val="2400"/>
              </a:spcAft>
              <a:buFont typeface="Wingdings" panose="05000000000000000000" charset="0"/>
              <a:buChar char="Ø"/>
            </a:pPr>
            <a:r>
              <a:rPr lang="zh-CN" altLang="en-US" sz="1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注意：</a:t>
            </a:r>
            <a:r>
              <a:rPr lang="en-US" altLang="zh-CN" sz="1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Windows</a:t>
            </a:r>
            <a:r>
              <a:rPr lang="zh-CN" altLang="en-US" sz="1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中没有进程层次的概念，只要获得了进程的句柄（</a:t>
            </a:r>
            <a:r>
              <a:rPr lang="en-US" altLang="zh-CN" sz="1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handler</a:t>
            </a:r>
            <a:r>
              <a:rPr lang="zh-CN" altLang="en-US" sz="1800" dirty="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），就可以控制该进程</a:t>
            </a:r>
            <a:endParaRPr lang="zh-CN" altLang="en-US" sz="1800" dirty="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前情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回顾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10" name="图示 9"/>
          <p:cNvGraphicFramePr>
            <a:graphicFrameLocks noGrp="1"/>
          </p:cNvGraphicFramePr>
          <p:nvPr/>
        </p:nvGraphicFramePr>
        <p:xfrm>
          <a:off x="2614295" y="2140268"/>
          <a:ext cx="7989888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2.3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控制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2.3.3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终止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idx="1"/>
          </p:nvPr>
        </p:nvGraphicFramePr>
        <p:xfrm>
          <a:off x="942340" y="2667318"/>
          <a:ext cx="7989888" cy="2471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矩形 10"/>
          <p:cNvSpPr/>
          <p:nvPr/>
        </p:nvSpPr>
        <p:spPr>
          <a:xfrm>
            <a:off x="1535043" y="5394441"/>
            <a:ext cx="7243638" cy="954107"/>
          </a:xfrm>
          <a:prstGeom prst="rect">
            <a:avLst/>
          </a:prstGeom>
        </p:spPr>
        <p:txBody>
          <a:bodyPr wrap="square">
            <a:spAutoFit/>
          </a:bodyPr>
          <a:p>
            <a:pPr marL="0" lvl="1"/>
            <a:r>
              <a:rPr lang="zh-CN" altLang="en-US" sz="2800" b="1" dirty="0">
                <a:latin typeface="Times New Roman" panose="02020603050405020304" charset="0"/>
              </a:rPr>
              <a:t>一个进程可以向其父进程申请撤消自己；</a:t>
            </a:r>
            <a:endParaRPr lang="zh-CN" altLang="en-US" sz="2800" b="1" dirty="0">
              <a:latin typeface="Times New Roman" panose="02020603050405020304" charset="0"/>
            </a:endParaRPr>
          </a:p>
          <a:p>
            <a:pPr marL="0" lvl="1"/>
            <a:r>
              <a:rPr lang="zh-CN" altLang="en-US" sz="2800" b="1" dirty="0">
                <a:latin typeface="Times New Roman" panose="02020603050405020304" charset="0"/>
              </a:rPr>
              <a:t>也可以因父进程的被撤销而被同时撤消。</a:t>
            </a:r>
            <a:endParaRPr lang="zh-CN" altLang="en-US" sz="2800" b="1" dirty="0">
              <a:latin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62745" y="2595880"/>
            <a:ext cx="27806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批处理系统：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Halt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指令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分时系统：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logs off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产生一个中断；</a:t>
            </a:r>
            <a:endParaRPr lang="zh-CN" altLang="en-US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368790" y="4526915"/>
            <a:ext cx="1617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例如：死锁</a:t>
            </a:r>
            <a:endParaRPr lang="zh-CN" altLang="en-US" b="1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2.3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控制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2.3.3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终止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pSp>
        <p:nvGrpSpPr>
          <p:cNvPr id="120" name="Group 4"/>
          <p:cNvGrpSpPr/>
          <p:nvPr/>
        </p:nvGrpSpPr>
        <p:grpSpPr bwMode="auto">
          <a:xfrm>
            <a:off x="4226878" y="2619693"/>
            <a:ext cx="7696200" cy="4114800"/>
            <a:chOff x="432" y="1248"/>
            <a:chExt cx="4848" cy="2592"/>
          </a:xfrm>
        </p:grpSpPr>
        <p:sp>
          <p:nvSpPr>
            <p:cNvPr id="121" name="Rectangle 5"/>
            <p:cNvSpPr>
              <a:spLocks noChangeArrowheads="1"/>
            </p:cNvSpPr>
            <p:nvPr/>
          </p:nvSpPr>
          <p:spPr bwMode="auto">
            <a:xfrm>
              <a:off x="432" y="1248"/>
              <a:ext cx="4848" cy="25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2" name="Oval 6"/>
            <p:cNvSpPr>
              <a:spLocks noChangeArrowheads="1"/>
            </p:cNvSpPr>
            <p:nvPr/>
          </p:nvSpPr>
          <p:spPr bwMode="auto">
            <a:xfrm>
              <a:off x="960" y="2640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solidFill>
                    <a:schemeClr val="bg2"/>
                  </a:solidFill>
                </a:rPr>
                <a:t>P</a:t>
              </a:r>
              <a:r>
                <a:rPr lang="en-US" altLang="zh-CN" sz="2400" b="1" baseline="-25000">
                  <a:solidFill>
                    <a:schemeClr val="bg2"/>
                  </a:solidFill>
                </a:rPr>
                <a:t>D</a:t>
              </a:r>
              <a:endParaRPr lang="en-US" altLang="zh-CN" sz="2400" b="1">
                <a:solidFill>
                  <a:schemeClr val="bg2"/>
                </a:solidFill>
              </a:endParaRPr>
            </a:p>
          </p:txBody>
        </p:sp>
        <p:sp>
          <p:nvSpPr>
            <p:cNvPr id="123" name="Oval 7"/>
            <p:cNvSpPr>
              <a:spLocks noChangeArrowheads="1"/>
            </p:cNvSpPr>
            <p:nvPr/>
          </p:nvSpPr>
          <p:spPr bwMode="auto">
            <a:xfrm>
              <a:off x="1728" y="2112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solidFill>
                    <a:schemeClr val="bg2"/>
                  </a:solidFill>
                </a:rPr>
                <a:t>P</a:t>
              </a:r>
              <a:r>
                <a:rPr lang="en-US" altLang="zh-CN" sz="2400" b="1" baseline="-25000">
                  <a:solidFill>
                    <a:schemeClr val="bg2"/>
                  </a:solidFill>
                </a:rPr>
                <a:t>B</a:t>
              </a:r>
              <a:endParaRPr lang="en-US" altLang="zh-CN" sz="2400" b="1">
                <a:solidFill>
                  <a:schemeClr val="bg2"/>
                </a:solidFill>
              </a:endParaRPr>
            </a:p>
          </p:txBody>
        </p:sp>
        <p:sp>
          <p:nvSpPr>
            <p:cNvPr id="124" name="Oval 8"/>
            <p:cNvSpPr>
              <a:spLocks noChangeArrowheads="1"/>
            </p:cNvSpPr>
            <p:nvPr/>
          </p:nvSpPr>
          <p:spPr bwMode="auto">
            <a:xfrm>
              <a:off x="1968" y="2640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solidFill>
                    <a:schemeClr val="bg2"/>
                  </a:solidFill>
                </a:rPr>
                <a:t>P</a:t>
              </a:r>
              <a:r>
                <a:rPr lang="en-US" altLang="zh-CN" sz="2400" b="1" baseline="-25000">
                  <a:solidFill>
                    <a:schemeClr val="bg2"/>
                  </a:solidFill>
                </a:rPr>
                <a:t>E</a:t>
              </a:r>
              <a:endParaRPr lang="en-US" altLang="zh-CN" sz="2400" b="1">
                <a:solidFill>
                  <a:schemeClr val="bg2"/>
                </a:solidFill>
              </a:endParaRPr>
            </a:p>
          </p:txBody>
        </p:sp>
        <p:sp>
          <p:nvSpPr>
            <p:cNvPr id="125" name="Oval 9"/>
            <p:cNvSpPr>
              <a:spLocks noChangeArrowheads="1"/>
            </p:cNvSpPr>
            <p:nvPr/>
          </p:nvSpPr>
          <p:spPr bwMode="auto">
            <a:xfrm>
              <a:off x="3552" y="2064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solidFill>
                    <a:schemeClr val="bg2"/>
                  </a:solidFill>
                </a:rPr>
                <a:t>P</a:t>
              </a:r>
              <a:r>
                <a:rPr lang="en-US" altLang="zh-CN" sz="2400" b="1" baseline="-25000">
                  <a:solidFill>
                    <a:schemeClr val="bg2"/>
                  </a:solidFill>
                </a:rPr>
                <a:t>C</a:t>
              </a:r>
              <a:endParaRPr lang="en-US" altLang="zh-CN" sz="2400" b="1">
                <a:solidFill>
                  <a:schemeClr val="bg2"/>
                </a:solidFill>
              </a:endParaRPr>
            </a:p>
          </p:txBody>
        </p:sp>
        <p:sp>
          <p:nvSpPr>
            <p:cNvPr id="126" name="Oval 10"/>
            <p:cNvSpPr>
              <a:spLocks noChangeArrowheads="1"/>
            </p:cNvSpPr>
            <p:nvPr/>
          </p:nvSpPr>
          <p:spPr bwMode="auto">
            <a:xfrm>
              <a:off x="3120" y="2640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solidFill>
                    <a:schemeClr val="bg2"/>
                  </a:solidFill>
                </a:rPr>
                <a:t>P</a:t>
              </a:r>
              <a:r>
                <a:rPr lang="en-US" altLang="zh-CN" sz="2400" b="1" baseline="-25000">
                  <a:solidFill>
                    <a:schemeClr val="bg2"/>
                  </a:solidFill>
                </a:rPr>
                <a:t>F</a:t>
              </a:r>
              <a:endParaRPr lang="en-US" altLang="zh-CN" sz="2400" b="1">
                <a:solidFill>
                  <a:schemeClr val="bg2"/>
                </a:solidFill>
              </a:endParaRPr>
            </a:p>
          </p:txBody>
        </p:sp>
        <p:sp>
          <p:nvSpPr>
            <p:cNvPr id="127" name="Oval 11"/>
            <p:cNvSpPr>
              <a:spLocks noChangeArrowheads="1"/>
            </p:cNvSpPr>
            <p:nvPr/>
          </p:nvSpPr>
          <p:spPr bwMode="auto">
            <a:xfrm>
              <a:off x="2736" y="148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solidFill>
                    <a:schemeClr val="bg2"/>
                  </a:solidFill>
                </a:rPr>
                <a:t>P</a:t>
              </a:r>
              <a:r>
                <a:rPr lang="en-US" altLang="zh-CN" sz="2400" b="1" baseline="-25000">
                  <a:solidFill>
                    <a:schemeClr val="bg2"/>
                  </a:solidFill>
                </a:rPr>
                <a:t>A</a:t>
              </a:r>
              <a:endParaRPr lang="en-US" altLang="zh-CN" sz="2400" b="1">
                <a:solidFill>
                  <a:schemeClr val="bg2"/>
                </a:solidFill>
              </a:endParaRPr>
            </a:p>
          </p:txBody>
        </p:sp>
        <p:sp>
          <p:nvSpPr>
            <p:cNvPr id="128" name="Oval 12"/>
            <p:cNvSpPr>
              <a:spLocks noChangeArrowheads="1"/>
            </p:cNvSpPr>
            <p:nvPr/>
          </p:nvSpPr>
          <p:spPr bwMode="auto">
            <a:xfrm>
              <a:off x="768" y="316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solidFill>
                    <a:schemeClr val="bg2"/>
                  </a:solidFill>
                </a:rPr>
                <a:t>P</a:t>
              </a:r>
              <a:r>
                <a:rPr lang="en-US" altLang="zh-CN" sz="2400" b="1" baseline="-25000">
                  <a:solidFill>
                    <a:schemeClr val="bg2"/>
                  </a:solidFill>
                </a:rPr>
                <a:t>I</a:t>
              </a:r>
              <a:endParaRPr lang="en-US" altLang="zh-CN" sz="2400" b="1">
                <a:solidFill>
                  <a:schemeClr val="bg2"/>
                </a:solidFill>
              </a:endParaRPr>
            </a:p>
          </p:txBody>
        </p:sp>
        <p:sp>
          <p:nvSpPr>
            <p:cNvPr id="129" name="Oval 13"/>
            <p:cNvSpPr>
              <a:spLocks noChangeArrowheads="1"/>
            </p:cNvSpPr>
            <p:nvPr/>
          </p:nvSpPr>
          <p:spPr bwMode="auto">
            <a:xfrm>
              <a:off x="4320" y="2640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solidFill>
                    <a:schemeClr val="bg2"/>
                  </a:solidFill>
                </a:rPr>
                <a:t>P</a:t>
              </a:r>
              <a:r>
                <a:rPr lang="en-US" altLang="zh-CN" sz="2400" b="1" baseline="-25000">
                  <a:solidFill>
                    <a:schemeClr val="bg2"/>
                  </a:solidFill>
                </a:rPr>
                <a:t>H</a:t>
              </a:r>
              <a:endParaRPr lang="en-US" altLang="zh-CN" sz="2400" b="1">
                <a:solidFill>
                  <a:schemeClr val="bg2"/>
                </a:solidFill>
              </a:endParaRPr>
            </a:p>
          </p:txBody>
        </p:sp>
        <p:sp>
          <p:nvSpPr>
            <p:cNvPr id="130" name="Oval 14"/>
            <p:cNvSpPr>
              <a:spLocks noChangeArrowheads="1"/>
            </p:cNvSpPr>
            <p:nvPr/>
          </p:nvSpPr>
          <p:spPr bwMode="auto">
            <a:xfrm>
              <a:off x="3648" y="2640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solidFill>
                    <a:schemeClr val="bg2"/>
                  </a:solidFill>
                </a:rPr>
                <a:t>P</a:t>
              </a:r>
              <a:r>
                <a:rPr lang="en-US" altLang="zh-CN" sz="2400" b="1" baseline="-25000">
                  <a:solidFill>
                    <a:schemeClr val="bg2"/>
                  </a:solidFill>
                </a:rPr>
                <a:t>G</a:t>
              </a:r>
              <a:endParaRPr lang="en-US" altLang="zh-CN" sz="2400" b="1">
                <a:solidFill>
                  <a:schemeClr val="bg2"/>
                </a:solidFill>
              </a:endParaRPr>
            </a:p>
          </p:txBody>
        </p:sp>
        <p:sp>
          <p:nvSpPr>
            <p:cNvPr id="131" name="Oval 15"/>
            <p:cNvSpPr>
              <a:spLocks noChangeArrowheads="1"/>
            </p:cNvSpPr>
            <p:nvPr/>
          </p:nvSpPr>
          <p:spPr bwMode="auto">
            <a:xfrm>
              <a:off x="1488" y="316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solidFill>
                    <a:schemeClr val="bg2"/>
                  </a:solidFill>
                </a:rPr>
                <a:t>P</a:t>
              </a:r>
              <a:r>
                <a:rPr lang="en-US" altLang="zh-CN" sz="2400" b="1" baseline="-25000">
                  <a:solidFill>
                    <a:schemeClr val="bg2"/>
                  </a:solidFill>
                </a:rPr>
                <a:t>J</a:t>
              </a:r>
              <a:endParaRPr lang="en-US" altLang="zh-CN" sz="2400" b="1">
                <a:solidFill>
                  <a:schemeClr val="bg2"/>
                </a:solidFill>
              </a:endParaRPr>
            </a:p>
          </p:txBody>
        </p:sp>
        <p:sp>
          <p:nvSpPr>
            <p:cNvPr id="132" name="Oval 16"/>
            <p:cNvSpPr>
              <a:spLocks noChangeArrowheads="1"/>
            </p:cNvSpPr>
            <p:nvPr/>
          </p:nvSpPr>
          <p:spPr bwMode="auto">
            <a:xfrm>
              <a:off x="2208" y="316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solidFill>
                    <a:schemeClr val="bg2"/>
                  </a:solidFill>
                </a:rPr>
                <a:t>P</a:t>
              </a:r>
              <a:r>
                <a:rPr lang="en-US" altLang="zh-CN" sz="2400" b="1" baseline="-25000">
                  <a:solidFill>
                    <a:schemeClr val="bg2"/>
                  </a:solidFill>
                </a:rPr>
                <a:t>K</a:t>
              </a:r>
              <a:endParaRPr lang="en-US" altLang="zh-CN" sz="2400" b="1">
                <a:solidFill>
                  <a:schemeClr val="bg2"/>
                </a:solidFill>
              </a:endParaRPr>
            </a:p>
          </p:txBody>
        </p:sp>
        <p:sp>
          <p:nvSpPr>
            <p:cNvPr id="133" name="Oval 17"/>
            <p:cNvSpPr>
              <a:spLocks noChangeArrowheads="1"/>
            </p:cNvSpPr>
            <p:nvPr/>
          </p:nvSpPr>
          <p:spPr bwMode="auto">
            <a:xfrm>
              <a:off x="3072" y="316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solidFill>
                    <a:schemeClr val="bg2"/>
                  </a:solidFill>
                </a:rPr>
                <a:t>P</a:t>
              </a:r>
              <a:r>
                <a:rPr lang="en-US" altLang="zh-CN" sz="2400" b="1" baseline="-25000">
                  <a:solidFill>
                    <a:schemeClr val="bg2"/>
                  </a:solidFill>
                </a:rPr>
                <a:t>L</a:t>
              </a:r>
              <a:endParaRPr lang="en-US" altLang="zh-CN" sz="2400" b="1">
                <a:solidFill>
                  <a:schemeClr val="bg2"/>
                </a:solidFill>
              </a:endParaRPr>
            </a:p>
          </p:txBody>
        </p:sp>
        <p:sp>
          <p:nvSpPr>
            <p:cNvPr id="134" name="Oval 18"/>
            <p:cNvSpPr>
              <a:spLocks noChangeArrowheads="1"/>
            </p:cNvSpPr>
            <p:nvPr/>
          </p:nvSpPr>
          <p:spPr bwMode="auto">
            <a:xfrm>
              <a:off x="3936" y="316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solidFill>
                    <a:schemeClr val="bg2"/>
                  </a:solidFill>
                </a:rPr>
                <a:t>P</a:t>
              </a:r>
              <a:r>
                <a:rPr lang="en-US" altLang="zh-CN" sz="2400" b="1" baseline="-25000">
                  <a:solidFill>
                    <a:schemeClr val="bg2"/>
                  </a:solidFill>
                </a:rPr>
                <a:t>M</a:t>
              </a:r>
              <a:endParaRPr lang="en-US" altLang="zh-CN" sz="2400" b="1">
                <a:solidFill>
                  <a:schemeClr val="bg2"/>
                </a:solidFill>
              </a:endParaRPr>
            </a:p>
          </p:txBody>
        </p:sp>
        <p:sp>
          <p:nvSpPr>
            <p:cNvPr id="135" name="Oval 19"/>
            <p:cNvSpPr>
              <a:spLocks noChangeArrowheads="1"/>
            </p:cNvSpPr>
            <p:nvPr/>
          </p:nvSpPr>
          <p:spPr bwMode="auto">
            <a:xfrm>
              <a:off x="4608" y="316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solidFill>
                    <a:schemeClr val="bg2"/>
                  </a:solidFill>
                </a:rPr>
                <a:t>P</a:t>
              </a:r>
              <a:r>
                <a:rPr lang="en-US" altLang="zh-CN" sz="2400" b="1" baseline="-25000">
                  <a:solidFill>
                    <a:schemeClr val="bg2"/>
                  </a:solidFill>
                </a:rPr>
                <a:t>N</a:t>
              </a:r>
              <a:endParaRPr lang="en-US" altLang="zh-CN" sz="2400" b="1">
                <a:solidFill>
                  <a:schemeClr val="bg2"/>
                </a:solidFill>
              </a:endParaRPr>
            </a:p>
          </p:txBody>
        </p:sp>
        <p:sp>
          <p:nvSpPr>
            <p:cNvPr id="136" name="Line 20"/>
            <p:cNvSpPr>
              <a:spLocks noChangeShapeType="1"/>
            </p:cNvSpPr>
            <p:nvPr/>
          </p:nvSpPr>
          <p:spPr bwMode="auto">
            <a:xfrm flipH="1">
              <a:off x="1872" y="1776"/>
              <a:ext cx="100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7" name="Line 21"/>
            <p:cNvSpPr>
              <a:spLocks noChangeShapeType="1"/>
            </p:cNvSpPr>
            <p:nvPr/>
          </p:nvSpPr>
          <p:spPr bwMode="auto">
            <a:xfrm>
              <a:off x="2880" y="1776"/>
              <a:ext cx="81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8" name="Line 22"/>
            <p:cNvSpPr>
              <a:spLocks noChangeShapeType="1"/>
            </p:cNvSpPr>
            <p:nvPr/>
          </p:nvSpPr>
          <p:spPr bwMode="auto">
            <a:xfrm flipH="1">
              <a:off x="1104" y="2400"/>
              <a:ext cx="72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9" name="Line 23"/>
            <p:cNvSpPr>
              <a:spLocks noChangeShapeType="1"/>
            </p:cNvSpPr>
            <p:nvPr/>
          </p:nvSpPr>
          <p:spPr bwMode="auto">
            <a:xfrm>
              <a:off x="1920" y="2400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0" name="Line 24"/>
            <p:cNvSpPr>
              <a:spLocks noChangeShapeType="1"/>
            </p:cNvSpPr>
            <p:nvPr/>
          </p:nvSpPr>
          <p:spPr bwMode="auto">
            <a:xfrm flipH="1">
              <a:off x="3264" y="2352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1" name="Line 25"/>
            <p:cNvSpPr>
              <a:spLocks noChangeShapeType="1"/>
            </p:cNvSpPr>
            <p:nvPr/>
          </p:nvSpPr>
          <p:spPr bwMode="auto">
            <a:xfrm>
              <a:off x="3696" y="2352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2" name="Line 26"/>
            <p:cNvSpPr>
              <a:spLocks noChangeShapeType="1"/>
            </p:cNvSpPr>
            <p:nvPr/>
          </p:nvSpPr>
          <p:spPr bwMode="auto">
            <a:xfrm>
              <a:off x="3744" y="2352"/>
              <a:ext cx="72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" name="Line 27"/>
            <p:cNvSpPr>
              <a:spLocks noChangeShapeType="1"/>
            </p:cNvSpPr>
            <p:nvPr/>
          </p:nvSpPr>
          <p:spPr bwMode="auto">
            <a:xfrm flipH="1">
              <a:off x="912" y="2928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4" name="Line 28"/>
            <p:cNvSpPr>
              <a:spLocks noChangeShapeType="1"/>
            </p:cNvSpPr>
            <p:nvPr/>
          </p:nvSpPr>
          <p:spPr bwMode="auto">
            <a:xfrm flipH="1">
              <a:off x="1632" y="2928"/>
              <a:ext cx="43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5" name="Line 29"/>
            <p:cNvSpPr>
              <a:spLocks noChangeShapeType="1"/>
            </p:cNvSpPr>
            <p:nvPr/>
          </p:nvSpPr>
          <p:spPr bwMode="auto">
            <a:xfrm>
              <a:off x="2160" y="2928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6" name="Line 30"/>
            <p:cNvSpPr>
              <a:spLocks noChangeShapeType="1"/>
            </p:cNvSpPr>
            <p:nvPr/>
          </p:nvSpPr>
          <p:spPr bwMode="auto">
            <a:xfrm flipH="1">
              <a:off x="3216" y="2928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7" name="Line 31"/>
            <p:cNvSpPr>
              <a:spLocks noChangeShapeType="1"/>
            </p:cNvSpPr>
            <p:nvPr/>
          </p:nvSpPr>
          <p:spPr bwMode="auto">
            <a:xfrm flipH="1">
              <a:off x="4080" y="2928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8" name="Line 32"/>
            <p:cNvSpPr>
              <a:spLocks noChangeShapeType="1"/>
            </p:cNvSpPr>
            <p:nvPr/>
          </p:nvSpPr>
          <p:spPr bwMode="auto">
            <a:xfrm>
              <a:off x="4512" y="2928"/>
              <a:ext cx="24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49" name="Oval 33"/>
          <p:cNvSpPr>
            <a:spLocks noChangeArrowheads="1"/>
          </p:cNvSpPr>
          <p:nvPr/>
        </p:nvSpPr>
        <p:spPr bwMode="auto">
          <a:xfrm>
            <a:off x="8417878" y="5667693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400" b="1">
              <a:solidFill>
                <a:schemeClr val="bg2"/>
              </a:solidFill>
            </a:endParaRPr>
          </a:p>
        </p:txBody>
      </p:sp>
      <p:sp>
        <p:nvSpPr>
          <p:cNvPr id="150" name="Line 34"/>
          <p:cNvSpPr>
            <a:spLocks noChangeShapeType="1"/>
          </p:cNvSpPr>
          <p:nvPr/>
        </p:nvSpPr>
        <p:spPr bwMode="auto">
          <a:xfrm>
            <a:off x="8113078" y="3457893"/>
            <a:ext cx="1295400" cy="457200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1" name="Line 35"/>
          <p:cNvSpPr>
            <a:spLocks noChangeShapeType="1"/>
          </p:cNvSpPr>
          <p:nvPr/>
        </p:nvSpPr>
        <p:spPr bwMode="auto">
          <a:xfrm flipH="1">
            <a:off x="8722678" y="4372293"/>
            <a:ext cx="609600" cy="457200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2" name="Line 36"/>
          <p:cNvSpPr>
            <a:spLocks noChangeShapeType="1"/>
          </p:cNvSpPr>
          <p:nvPr/>
        </p:nvSpPr>
        <p:spPr bwMode="auto">
          <a:xfrm>
            <a:off x="9408478" y="4372293"/>
            <a:ext cx="228600" cy="457200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" name="Line 37"/>
          <p:cNvSpPr>
            <a:spLocks noChangeShapeType="1"/>
          </p:cNvSpPr>
          <p:nvPr/>
        </p:nvSpPr>
        <p:spPr bwMode="auto">
          <a:xfrm>
            <a:off x="9484678" y="4372293"/>
            <a:ext cx="1143000" cy="457200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" name="Line 38"/>
          <p:cNvSpPr>
            <a:spLocks noChangeShapeType="1"/>
          </p:cNvSpPr>
          <p:nvPr/>
        </p:nvSpPr>
        <p:spPr bwMode="auto">
          <a:xfrm flipH="1">
            <a:off x="8646478" y="5286693"/>
            <a:ext cx="76200" cy="381000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5" name="Line 39"/>
          <p:cNvSpPr>
            <a:spLocks noChangeShapeType="1"/>
          </p:cNvSpPr>
          <p:nvPr/>
        </p:nvSpPr>
        <p:spPr bwMode="auto">
          <a:xfrm flipH="1">
            <a:off x="10018078" y="5286693"/>
            <a:ext cx="533400" cy="381000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6" name="Line 40"/>
          <p:cNvSpPr>
            <a:spLocks noChangeShapeType="1"/>
          </p:cNvSpPr>
          <p:nvPr/>
        </p:nvSpPr>
        <p:spPr bwMode="auto">
          <a:xfrm>
            <a:off x="10703878" y="5286693"/>
            <a:ext cx="381000" cy="381000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7" name="Oval 41"/>
          <p:cNvSpPr>
            <a:spLocks noChangeArrowheads="1"/>
          </p:cNvSpPr>
          <p:nvPr/>
        </p:nvSpPr>
        <p:spPr bwMode="auto">
          <a:xfrm>
            <a:off x="8494078" y="4829493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400" b="1">
              <a:solidFill>
                <a:schemeClr val="bg2"/>
              </a:solidFill>
            </a:endParaRPr>
          </a:p>
        </p:txBody>
      </p:sp>
      <p:sp>
        <p:nvSpPr>
          <p:cNvPr id="158" name="Oval 42"/>
          <p:cNvSpPr>
            <a:spLocks noChangeArrowheads="1"/>
          </p:cNvSpPr>
          <p:nvPr/>
        </p:nvSpPr>
        <p:spPr bwMode="auto">
          <a:xfrm>
            <a:off x="9332278" y="4829493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400" b="1">
              <a:solidFill>
                <a:schemeClr val="bg2"/>
              </a:solidFill>
            </a:endParaRPr>
          </a:p>
        </p:txBody>
      </p:sp>
      <p:sp>
        <p:nvSpPr>
          <p:cNvPr id="159" name="Oval 43"/>
          <p:cNvSpPr>
            <a:spLocks noChangeArrowheads="1"/>
          </p:cNvSpPr>
          <p:nvPr/>
        </p:nvSpPr>
        <p:spPr bwMode="auto">
          <a:xfrm>
            <a:off x="9789478" y="5667693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400" b="1">
              <a:solidFill>
                <a:schemeClr val="bg2"/>
              </a:solidFill>
            </a:endParaRPr>
          </a:p>
        </p:txBody>
      </p:sp>
      <p:sp>
        <p:nvSpPr>
          <p:cNvPr id="160" name="Oval 44"/>
          <p:cNvSpPr>
            <a:spLocks noChangeArrowheads="1"/>
          </p:cNvSpPr>
          <p:nvPr/>
        </p:nvSpPr>
        <p:spPr bwMode="auto">
          <a:xfrm>
            <a:off x="10856278" y="5667693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400" b="1">
              <a:solidFill>
                <a:schemeClr val="bg2"/>
              </a:solidFill>
            </a:endParaRPr>
          </a:p>
        </p:txBody>
      </p:sp>
      <p:sp>
        <p:nvSpPr>
          <p:cNvPr id="161" name="Oval 45"/>
          <p:cNvSpPr>
            <a:spLocks noChangeArrowheads="1"/>
          </p:cNvSpPr>
          <p:nvPr/>
        </p:nvSpPr>
        <p:spPr bwMode="auto">
          <a:xfrm>
            <a:off x="10399078" y="4829493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400" b="1">
              <a:solidFill>
                <a:schemeClr val="bg2"/>
              </a:solidFill>
            </a:endParaRPr>
          </a:p>
        </p:txBody>
      </p:sp>
      <p:sp>
        <p:nvSpPr>
          <p:cNvPr id="162" name="Oval 46"/>
          <p:cNvSpPr>
            <a:spLocks noChangeArrowheads="1"/>
          </p:cNvSpPr>
          <p:nvPr/>
        </p:nvSpPr>
        <p:spPr bwMode="auto">
          <a:xfrm>
            <a:off x="9179878" y="3915093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400" b="1">
              <a:solidFill>
                <a:schemeClr val="bg2"/>
              </a:solidFill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234315" y="3971290"/>
            <a:ext cx="4083685" cy="1814830"/>
          </a:xfrm>
          <a:prstGeom prst="rect">
            <a:avLst/>
          </a:prstGeom>
        </p:spPr>
        <p:txBody>
          <a:bodyPr wrap="square">
            <a:spAutoFit/>
          </a:bodyPr>
          <a:p>
            <a:pPr lvl="1" indent="-457200">
              <a:buFont typeface="Wingdings" panose="05000000000000000000" charset="0"/>
              <a:buChar char="Ø"/>
            </a:pPr>
            <a:r>
              <a:rPr lang="zh-CN" altLang="en-US" sz="2800" b="1" dirty="0">
                <a:latin typeface="Times New Roman" panose="02020603050405020304" charset="0"/>
              </a:rPr>
              <a:t>一个进程可以向其父进程申请撤消自己；也可以因父进程的被撤销而被同时撤消。</a:t>
            </a:r>
            <a:endParaRPr lang="zh-CN" altLang="en-US" sz="2800" b="1" dirty="0">
              <a:latin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bldLvl="0" animBg="1" autoUpdateAnimBg="0"/>
      <p:bldP spid="157" grpId="0" bldLvl="0" animBg="1" autoUpdateAnimBg="0"/>
      <p:bldP spid="158" grpId="0" bldLvl="0" animBg="1" autoUpdateAnimBg="0"/>
      <p:bldP spid="159" grpId="0" bldLvl="0" animBg="1" autoUpdateAnimBg="0"/>
      <p:bldP spid="160" grpId="0" bldLvl="0" animBg="1" autoUpdateAnimBg="0"/>
      <p:bldP spid="161" grpId="0" bldLvl="0" animBg="1" autoUpdateAnimBg="0"/>
      <p:bldP spid="162" grpId="0" bldLvl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2.3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控制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2.3.3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终止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3141455" y="2552368"/>
            <a:ext cx="2133600" cy="11430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从</a:t>
            </a: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</a:rPr>
              <a:t>PCB</a:t>
            </a:r>
            <a:r>
              <a: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集合中找到</a:t>
            </a:r>
            <a:endParaRPr kumimoji="0" lang="zh-CN" altLang="en-US" sz="18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/>
            <a:r>
              <a: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相应进程的</a:t>
            </a: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</a:rPr>
              <a:t>PCB,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/>
            <a:r>
              <a: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读出其状态</a:t>
            </a:r>
            <a:endParaRPr kumimoji="0" lang="zh-CN" altLang="en-US" sz="1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542255" y="2780968"/>
            <a:ext cx="1981200" cy="9144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停止执行，</a:t>
            </a:r>
            <a:endParaRPr kumimoji="0" lang="zh-CN" altLang="en-US" sz="18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/>
            <a:r>
              <a: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置调度标志为</a:t>
            </a: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</a:rPr>
              <a:t>true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5275055" y="3085768"/>
            <a:ext cx="68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5960855" y="2476168"/>
            <a:ext cx="2667000" cy="1295400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1">
              <a:latin typeface="Arial" panose="020B0604020202020204" pitchFamily="34" charset="0"/>
            </a:endParaRPr>
          </a:p>
          <a:p>
            <a:pPr algn="ctr" eaLnBrk="1" hangingPunct="1"/>
            <a:r>
              <a: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进程正在执行？</a:t>
            </a:r>
            <a:endParaRPr kumimoji="0" lang="zh-CN" altLang="en-US" sz="18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/>
            <a:endParaRPr kumimoji="0" lang="zh-CN" altLang="en-US" sz="1800">
              <a:latin typeface="Arial" panose="020B0604020202020204" pitchFamily="34" charset="0"/>
            </a:endParaRPr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8551655" y="3161968"/>
            <a:ext cx="990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8399255" y="2704768"/>
            <a:ext cx="1295400" cy="53340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800" b="1">
                <a:latin typeface="Arial" panose="020B0604020202020204" pitchFamily="34" charset="0"/>
              </a:rPr>
              <a:t>Y</a:t>
            </a:r>
            <a:endParaRPr kumimoji="0" lang="en-US" altLang="zh-CN" sz="1800" b="1">
              <a:latin typeface="Arial" panose="020B0604020202020204" pitchFamily="34" charset="0"/>
            </a:endParaRP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>
            <a:off x="7256255" y="3771568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6395830" y="3776331"/>
            <a:ext cx="1295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800" b="1">
                <a:latin typeface="Arial" panose="020B0604020202020204" pitchFamily="34" charset="0"/>
              </a:rPr>
              <a:t>N</a:t>
            </a:r>
            <a:endParaRPr kumimoji="0" lang="en-US" altLang="zh-CN" sz="1800" b="1">
              <a:latin typeface="Arial" panose="020B0604020202020204" pitchFamily="34" charset="0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9542255" y="4381168"/>
            <a:ext cx="1981200" cy="762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终止所有子进程</a:t>
            </a:r>
            <a:endParaRPr kumimoji="0" lang="zh-CN" altLang="en-US" sz="1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AutoShape 12"/>
          <p:cNvSpPr>
            <a:spLocks noChangeArrowheads="1"/>
          </p:cNvSpPr>
          <p:nvPr/>
        </p:nvSpPr>
        <p:spPr bwMode="auto">
          <a:xfrm>
            <a:off x="5960855" y="4228768"/>
            <a:ext cx="2740025" cy="990600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1" dirty="0">
              <a:latin typeface="Arial" panose="020B0604020202020204" pitchFamily="34" charset="0"/>
            </a:endParaRPr>
          </a:p>
          <a:p>
            <a:pPr algn="ctr" eaLnBrk="1" hangingPunct="1"/>
            <a:r>
              <a:rPr kumimoji="0" lang="zh-CN" alt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有子进程？</a:t>
            </a:r>
            <a:endParaRPr kumimoji="0" lang="zh-CN" altLang="en-US" sz="18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/>
            <a:endParaRPr kumimoji="0"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22" name="Freeform 13"/>
          <p:cNvSpPr/>
          <p:nvPr/>
        </p:nvSpPr>
        <p:spPr bwMode="auto">
          <a:xfrm>
            <a:off x="7238793" y="3695368"/>
            <a:ext cx="2917825" cy="304800"/>
          </a:xfrm>
          <a:custGeom>
            <a:avLst/>
            <a:gdLst>
              <a:gd name="T0" fmla="*/ 2147483647 w 1838"/>
              <a:gd name="T1" fmla="*/ 0 h 192"/>
              <a:gd name="T2" fmla="*/ 2147483647 w 1838"/>
              <a:gd name="T3" fmla="*/ 2147483647 h 192"/>
              <a:gd name="T4" fmla="*/ 0 w 1838"/>
              <a:gd name="T5" fmla="*/ 2147483647 h 192"/>
              <a:gd name="T6" fmla="*/ 0 60000 65536"/>
              <a:gd name="T7" fmla="*/ 0 60000 65536"/>
              <a:gd name="T8" fmla="*/ 0 60000 65536"/>
              <a:gd name="T9" fmla="*/ 0 w 1838"/>
              <a:gd name="T10" fmla="*/ 0 h 192"/>
              <a:gd name="T11" fmla="*/ 1838 w 183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38" h="192">
                <a:moveTo>
                  <a:pt x="1835" y="0"/>
                </a:moveTo>
                <a:lnTo>
                  <a:pt x="1838" y="192"/>
                </a:lnTo>
                <a:lnTo>
                  <a:pt x="0" y="184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8323055" y="4381168"/>
            <a:ext cx="1295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800" b="1">
                <a:latin typeface="Arial" panose="020B0604020202020204" pitchFamily="34" charset="0"/>
              </a:rPr>
              <a:t>Y</a:t>
            </a:r>
            <a:endParaRPr kumimoji="0" lang="en-US" altLang="zh-CN" sz="1800" b="1">
              <a:latin typeface="Arial" panose="020B0604020202020204" pitchFamily="34" charset="0"/>
            </a:endParaRPr>
          </a:p>
        </p:txBody>
      </p:sp>
      <p:sp>
        <p:nvSpPr>
          <p:cNvPr id="24" name="Line 15"/>
          <p:cNvSpPr>
            <a:spLocks noChangeShapeType="1"/>
          </p:cNvSpPr>
          <p:nvPr/>
        </p:nvSpPr>
        <p:spPr bwMode="auto">
          <a:xfrm>
            <a:off x="8551655" y="4762168"/>
            <a:ext cx="990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7256255" y="5219368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Rectangle 17"/>
          <p:cNvSpPr>
            <a:spLocks noChangeArrowheads="1"/>
          </p:cNvSpPr>
          <p:nvPr/>
        </p:nvSpPr>
        <p:spPr bwMode="auto">
          <a:xfrm>
            <a:off x="6418055" y="5181268"/>
            <a:ext cx="1295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800" b="1">
                <a:latin typeface="Arial" panose="020B0604020202020204" pitchFamily="34" charset="0"/>
              </a:rPr>
              <a:t>N</a:t>
            </a:r>
            <a:endParaRPr kumimoji="0" lang="en-US" altLang="zh-CN" sz="1800" b="1">
              <a:latin typeface="Arial" panose="020B0604020202020204" pitchFamily="34" charset="0"/>
            </a:endParaRPr>
          </a:p>
        </p:txBody>
      </p: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6418055" y="5676568"/>
            <a:ext cx="1981200" cy="762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归还所占的资源</a:t>
            </a:r>
            <a:endParaRPr kumimoji="0" lang="zh-CN" altLang="en-US" sz="18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/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给父进程或</a:t>
            </a: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</a:rPr>
              <a:t>OS)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" name="Rectangle 19"/>
          <p:cNvSpPr>
            <a:spLocks noChangeArrowheads="1"/>
          </p:cNvSpPr>
          <p:nvPr/>
        </p:nvSpPr>
        <p:spPr bwMode="auto">
          <a:xfrm>
            <a:off x="3522455" y="5752768"/>
            <a:ext cx="1981200" cy="7620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把</a:t>
            </a: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</a:rPr>
              <a:t>PCB</a:t>
            </a:r>
            <a:r>
              <a: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从队列中</a:t>
            </a:r>
            <a:endParaRPr kumimoji="0" lang="zh-CN" altLang="en-US" sz="18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/>
            <a:r>
              <a: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移走</a:t>
            </a:r>
            <a:endParaRPr kumimoji="0" lang="zh-CN" altLang="en-US" sz="1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" name="Line 20"/>
          <p:cNvSpPr>
            <a:spLocks noChangeShapeType="1"/>
          </p:cNvSpPr>
          <p:nvPr/>
        </p:nvSpPr>
        <p:spPr bwMode="auto">
          <a:xfrm flipH="1">
            <a:off x="5503655" y="6057568"/>
            <a:ext cx="914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21"/>
          <p:cNvSpPr/>
          <p:nvPr/>
        </p:nvSpPr>
        <p:spPr bwMode="auto">
          <a:xfrm>
            <a:off x="7256255" y="5143168"/>
            <a:ext cx="2917825" cy="304800"/>
          </a:xfrm>
          <a:custGeom>
            <a:avLst/>
            <a:gdLst>
              <a:gd name="T0" fmla="*/ 2147483647 w 1838"/>
              <a:gd name="T1" fmla="*/ 0 h 192"/>
              <a:gd name="T2" fmla="*/ 2147483647 w 1838"/>
              <a:gd name="T3" fmla="*/ 2147483647 h 192"/>
              <a:gd name="T4" fmla="*/ 0 w 1838"/>
              <a:gd name="T5" fmla="*/ 2147483647 h 192"/>
              <a:gd name="T6" fmla="*/ 0 60000 65536"/>
              <a:gd name="T7" fmla="*/ 0 60000 65536"/>
              <a:gd name="T8" fmla="*/ 0 60000 65536"/>
              <a:gd name="T9" fmla="*/ 0 w 1838"/>
              <a:gd name="T10" fmla="*/ 0 h 192"/>
              <a:gd name="T11" fmla="*/ 1838 w 183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38" h="192">
                <a:moveTo>
                  <a:pt x="1835" y="0"/>
                </a:moveTo>
                <a:lnTo>
                  <a:pt x="1838" y="192"/>
                </a:lnTo>
                <a:lnTo>
                  <a:pt x="0" y="184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22"/>
          <p:cNvSpPr/>
          <p:nvPr/>
        </p:nvSpPr>
        <p:spPr bwMode="auto">
          <a:xfrm>
            <a:off x="4643230" y="2171368"/>
            <a:ext cx="7059613" cy="3389313"/>
          </a:xfrm>
          <a:custGeom>
            <a:avLst/>
            <a:gdLst>
              <a:gd name="T0" fmla="*/ 2147483647 w 4447"/>
              <a:gd name="T1" fmla="*/ 2147483647 h 2135"/>
              <a:gd name="T2" fmla="*/ 2147483647 w 4447"/>
              <a:gd name="T3" fmla="*/ 2147483647 h 2135"/>
              <a:gd name="T4" fmla="*/ 2147483647 w 4447"/>
              <a:gd name="T5" fmla="*/ 2147483647 h 2135"/>
              <a:gd name="T6" fmla="*/ 2147483647 w 4447"/>
              <a:gd name="T7" fmla="*/ 2147483647 h 2135"/>
              <a:gd name="T8" fmla="*/ 0 w 4447"/>
              <a:gd name="T9" fmla="*/ 0 h 2135"/>
              <a:gd name="T10" fmla="*/ 0 w 4447"/>
              <a:gd name="T11" fmla="*/ 2147483647 h 213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447"/>
              <a:gd name="T19" fmla="*/ 0 h 2135"/>
              <a:gd name="T20" fmla="*/ 4447 w 4447"/>
              <a:gd name="T21" fmla="*/ 2135 h 213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447" h="2135">
                <a:moveTo>
                  <a:pt x="3803" y="1728"/>
                </a:moveTo>
                <a:lnTo>
                  <a:pt x="3795" y="2135"/>
                </a:lnTo>
                <a:lnTo>
                  <a:pt x="4447" y="2135"/>
                </a:lnTo>
                <a:lnTo>
                  <a:pt x="4422" y="25"/>
                </a:lnTo>
                <a:lnTo>
                  <a:pt x="0" y="0"/>
                </a:lnTo>
                <a:lnTo>
                  <a:pt x="0" y="220"/>
                </a:lnTo>
              </a:path>
            </a:pathLst>
          </a:custGeom>
          <a:noFill/>
          <a:ln w="76200">
            <a:solidFill>
              <a:srgbClr val="3333FF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1" grpId="0" bldLvl="0" animBg="1"/>
      <p:bldP spid="17" grpId="0"/>
      <p:bldP spid="19" grpId="0"/>
      <p:bldP spid="20" grpId="0" bldLvl="0" animBg="1"/>
      <p:bldP spid="21" grpId="0" bldLvl="0" animBg="1"/>
      <p:bldP spid="23" grpId="0"/>
      <p:bldP spid="27" grpId="0"/>
      <p:bldP spid="28" grpId="0" bldLvl="0" animBg="1"/>
      <p:bldP spid="29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2.3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控制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2.3.4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进程的基本状态转换：阻塞与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唤醒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35" name="内容占位符 34"/>
          <p:cNvGraphicFramePr>
            <a:graphicFrameLocks noGrp="1"/>
          </p:cNvGraphicFramePr>
          <p:nvPr>
            <p:ph idx="1"/>
          </p:nvPr>
        </p:nvGraphicFramePr>
        <p:xfrm>
          <a:off x="1214755" y="2653030"/>
          <a:ext cx="10347960" cy="3913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497840" y="3190240"/>
            <a:ext cx="4699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引起阻塞的事件</a:t>
            </a:r>
            <a:endParaRPr lang="zh-CN" altLang="en-US" sz="2000" b="1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2.3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控制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2.3.4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进程的基本状态转换：阻塞与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唤醒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97840" y="3190240"/>
            <a:ext cx="46990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阻塞的</a:t>
            </a:r>
            <a:r>
              <a:rPr lang="zh-CN" altLang="en-US" sz="2000" b="1"/>
              <a:t>流程</a:t>
            </a:r>
            <a:endParaRPr lang="zh-CN" altLang="en-US" sz="2000" b="1"/>
          </a:p>
        </p:txBody>
      </p:sp>
      <p:sp>
        <p:nvSpPr>
          <p:cNvPr id="52" name="Rectangle 3"/>
          <p:cNvSpPr>
            <a:spLocks noChangeArrowheads="1"/>
          </p:cNvSpPr>
          <p:nvPr/>
        </p:nvSpPr>
        <p:spPr bwMode="auto">
          <a:xfrm>
            <a:off x="2873375" y="2701925"/>
            <a:ext cx="2203450" cy="8382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立即停止执行</a:t>
            </a:r>
            <a:endParaRPr kumimoji="0" lang="zh-CN" altLang="en-US" sz="1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5838825" y="2701925"/>
            <a:ext cx="2219325" cy="838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改变状态为“阻塞”</a:t>
            </a:r>
            <a:endParaRPr kumimoji="0" lang="zh-CN" altLang="en-US" sz="1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auto">
          <a:xfrm>
            <a:off x="5076825" y="3082925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" name="Rectangle 6"/>
          <p:cNvSpPr>
            <a:spLocks noChangeArrowheads="1"/>
          </p:cNvSpPr>
          <p:nvPr/>
        </p:nvSpPr>
        <p:spPr bwMode="auto">
          <a:xfrm>
            <a:off x="8886825" y="2701925"/>
            <a:ext cx="2266950" cy="838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插入到阻塞队列</a:t>
            </a:r>
            <a:endParaRPr kumimoji="0" lang="zh-CN" altLang="en-US" sz="1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6" name="Line 7"/>
          <p:cNvSpPr>
            <a:spLocks noChangeShapeType="1"/>
          </p:cNvSpPr>
          <p:nvPr/>
        </p:nvSpPr>
        <p:spPr bwMode="auto">
          <a:xfrm>
            <a:off x="7972425" y="3082925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7" name="Picture 9" descr="1330123_cpu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467" y="4154487"/>
            <a:ext cx="19050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Rectangle 10"/>
          <p:cNvSpPr>
            <a:spLocks noChangeArrowheads="1"/>
          </p:cNvSpPr>
          <p:nvPr/>
        </p:nvSpPr>
        <p:spPr bwMode="auto">
          <a:xfrm>
            <a:off x="5991225" y="4302125"/>
            <a:ext cx="838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" name="Rectangle 11"/>
          <p:cNvSpPr>
            <a:spLocks noChangeArrowheads="1"/>
          </p:cNvSpPr>
          <p:nvPr/>
        </p:nvSpPr>
        <p:spPr bwMode="auto">
          <a:xfrm>
            <a:off x="5991225" y="4911725"/>
            <a:ext cx="838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" name="Rectangle 12"/>
          <p:cNvSpPr>
            <a:spLocks noChangeArrowheads="1"/>
          </p:cNvSpPr>
          <p:nvPr/>
        </p:nvSpPr>
        <p:spPr bwMode="auto">
          <a:xfrm>
            <a:off x="5991225" y="5521325"/>
            <a:ext cx="838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" name="Rectangle 13"/>
          <p:cNvSpPr>
            <a:spLocks noChangeArrowheads="1"/>
          </p:cNvSpPr>
          <p:nvPr/>
        </p:nvSpPr>
        <p:spPr bwMode="auto">
          <a:xfrm>
            <a:off x="5991225" y="6130925"/>
            <a:ext cx="838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2" name="Line 15"/>
          <p:cNvSpPr>
            <a:spLocks noChangeShapeType="1"/>
          </p:cNvSpPr>
          <p:nvPr/>
        </p:nvSpPr>
        <p:spPr bwMode="auto">
          <a:xfrm flipV="1">
            <a:off x="4645467" y="4655295"/>
            <a:ext cx="1345758" cy="2564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" name="Rectangle 16"/>
          <p:cNvSpPr>
            <a:spLocks noChangeArrowheads="1"/>
          </p:cNvSpPr>
          <p:nvPr/>
        </p:nvSpPr>
        <p:spPr bwMode="auto">
          <a:xfrm>
            <a:off x="4429125" y="4769594"/>
            <a:ext cx="1981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1800" dirty="0">
                <a:latin typeface="Arial" panose="020B0604020202020204" pitchFamily="34" charset="0"/>
              </a:rPr>
              <a:t>选择新的</a:t>
            </a:r>
            <a:endParaRPr kumimoji="0" lang="zh-CN" altLang="en-US" sz="1800" dirty="0">
              <a:latin typeface="Arial" panose="020B0604020202020204" pitchFamily="34" charset="0"/>
            </a:endParaRPr>
          </a:p>
          <a:p>
            <a:pPr algn="ctr" eaLnBrk="1" hangingPunct="1"/>
            <a:r>
              <a:rPr kumimoji="0" lang="zh-CN" altLang="en-US" sz="1800" dirty="0">
                <a:latin typeface="Arial" panose="020B0604020202020204" pitchFamily="34" charset="0"/>
              </a:rPr>
              <a:t>就绪进程</a:t>
            </a:r>
            <a:endParaRPr kumimoji="0"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64" name="Rectangle 17"/>
          <p:cNvSpPr>
            <a:spLocks noChangeArrowheads="1"/>
          </p:cNvSpPr>
          <p:nvPr/>
        </p:nvSpPr>
        <p:spPr bwMode="auto">
          <a:xfrm>
            <a:off x="2664267" y="5336333"/>
            <a:ext cx="1981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800" dirty="0">
                <a:latin typeface="Arial" panose="020B0604020202020204" pitchFamily="34" charset="0"/>
              </a:rPr>
              <a:t>CPU</a:t>
            </a:r>
            <a:endParaRPr kumimoji="0"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65" name="AutoShape 12"/>
          <p:cNvSpPr>
            <a:spLocks noChangeArrowheads="1"/>
          </p:cNvSpPr>
          <p:nvPr/>
        </p:nvSpPr>
        <p:spPr bwMode="auto">
          <a:xfrm>
            <a:off x="8650287" y="4140777"/>
            <a:ext cx="2740025" cy="990600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1" dirty="0">
              <a:latin typeface="Arial" panose="020B0604020202020204" pitchFamily="34" charset="0"/>
            </a:endParaRPr>
          </a:p>
          <a:p>
            <a:pPr algn="ctr" eaLnBrk="1" hangingPunct="1"/>
            <a:r>
              <a:rPr kumimoji="0" lang="zh-CN" alt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满足条件？</a:t>
            </a:r>
            <a:endParaRPr kumimoji="0" lang="zh-CN" altLang="en-US" sz="18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/>
            <a:endParaRPr kumimoji="0" lang="zh-CN" altLang="en-US" sz="1800" dirty="0">
              <a:latin typeface="Arial" panose="020B0604020202020204" pitchFamily="34" charset="0"/>
            </a:endParaRPr>
          </a:p>
        </p:txBody>
      </p:sp>
      <p:cxnSp>
        <p:nvCxnSpPr>
          <p:cNvPr id="66" name="肘形连接符 65"/>
          <p:cNvCxnSpPr>
            <a:stCxn id="65" idx="2"/>
            <a:endCxn id="61" idx="3"/>
          </p:cNvCxnSpPr>
          <p:nvPr/>
        </p:nvCxnSpPr>
        <p:spPr>
          <a:xfrm rot="5400000">
            <a:off x="7772689" y="4188114"/>
            <a:ext cx="1304348" cy="319087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55" idx="2"/>
            <a:endCxn id="65" idx="0"/>
          </p:cNvCxnSpPr>
          <p:nvPr/>
        </p:nvCxnSpPr>
        <p:spPr>
          <a:xfrm>
            <a:off x="10020300" y="3540125"/>
            <a:ext cx="0" cy="6006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stCxn id="65" idx="1"/>
            <a:endCxn id="65" idx="0"/>
          </p:cNvCxnSpPr>
          <p:nvPr/>
        </p:nvCxnSpPr>
        <p:spPr>
          <a:xfrm rot="10800000" flipH="1">
            <a:off x="8650286" y="4140777"/>
            <a:ext cx="1370013" cy="495300"/>
          </a:xfrm>
          <a:prstGeom prst="bentConnector4">
            <a:avLst>
              <a:gd name="adj1" fmla="val -16686"/>
              <a:gd name="adj2" fmla="val 146154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8076149" y="403844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70" name="文本框 69"/>
          <p:cNvSpPr txBox="1"/>
          <p:nvPr/>
        </p:nvSpPr>
        <p:spPr>
          <a:xfrm>
            <a:off x="8567991" y="5520623"/>
            <a:ext cx="1534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r>
              <a:rPr lang="zh-CN" altLang="en-US" dirty="0"/>
              <a:t>，唤醒，插入就绪队列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2.3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控制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2.3.4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进程的基本状态转换：阻塞与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唤醒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</p:nvPr>
        </p:nvGraphicFramePr>
        <p:xfrm>
          <a:off x="2322195" y="2581910"/>
          <a:ext cx="7547610" cy="4062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0338435" y="3009900"/>
            <a:ext cx="14916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原语：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block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wakeup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2.3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控制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9415" y="187579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2.3.5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进程的挂起与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激活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38435" y="3009900"/>
            <a:ext cx="14916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原语：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suspend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active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1" name="内容占位符 10"/>
          <p:cNvGraphicFramePr>
            <a:graphicFrameLocks noGrp="1"/>
          </p:cNvGraphicFramePr>
          <p:nvPr>
            <p:ph idx="1"/>
          </p:nvPr>
        </p:nvGraphicFramePr>
        <p:xfrm>
          <a:off x="2062012" y="2613414"/>
          <a:ext cx="7989752" cy="3630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2" name="矩形 11"/>
          <p:cNvSpPr/>
          <p:nvPr/>
        </p:nvSpPr>
        <p:spPr>
          <a:xfrm>
            <a:off x="2195775" y="6254142"/>
            <a:ext cx="7815386" cy="53553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charset="0"/>
              </a:rPr>
              <a:t>阻塞、唤醒一般由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charset="0"/>
              </a:rPr>
              <a:t>OS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charset="0"/>
              </a:rPr>
              <a:t>实现，而挂起与激活可由用户干预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charset="0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进程的基本概念（该讲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结束）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</p:nvPr>
        </p:nvGraphicFramePr>
        <p:xfrm>
          <a:off x="822960" y="1845945"/>
          <a:ext cx="6260465" cy="2788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进程的基本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概念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10185" y="87122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91440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95250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913130" y="475615"/>
            <a:ext cx="4098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光魏体_CNKI" panose="02000500000000000000" charset="-122"/>
                <a:ea typeface="华光魏体_CNKI" panose="02000500000000000000" charset="-122"/>
              </a:rPr>
              <a:t>中国海洋大学信息学部</a:t>
            </a:r>
            <a:endParaRPr lang="zh-CN" altLang="en-US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98880" y="5375910"/>
            <a:ext cx="4191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niejie@ouc.edu.cn</a:t>
            </a:r>
            <a:endParaRPr lang="en-US" altLang="zh-CN" sz="32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98880" y="4850130"/>
            <a:ext cx="273240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华光魏体_CNKI" panose="02000500000000000000" charset="-122"/>
                <a:ea typeface="华光魏体_CNKI" panose="02000500000000000000" charset="-122"/>
              </a:rPr>
              <a:t>授课教师：聂婕</a:t>
            </a:r>
            <a:endParaRPr lang="zh-CN" altLang="en-US" sz="2800">
              <a:latin typeface="华光魏体_CNKI" panose="02000500000000000000" charset="-122"/>
              <a:ea typeface="华光魏体_CNKI" panose="02000500000000000000" charset="-122"/>
            </a:endParaRPr>
          </a:p>
          <a:p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404870" y="1452245"/>
            <a:ext cx="66059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华文琥珀" panose="02010800040101010101" charset="-122"/>
                <a:ea typeface="华文琥珀" panose="02010800040101010101" charset="-122"/>
              </a:rPr>
              <a:t>操作系统</a:t>
            </a:r>
            <a:r>
              <a:rPr lang="en-US" altLang="zh-CN" sz="4000">
                <a:latin typeface="华文琥珀" panose="02010800040101010101" charset="-122"/>
                <a:ea typeface="华文琥珀" panose="02010800040101010101" charset="-122"/>
              </a:rPr>
              <a:t> </a:t>
            </a:r>
            <a:r>
              <a:rPr lang="en-US" altLang="zh-CN"/>
              <a:t> </a:t>
            </a:r>
            <a:r>
              <a:rPr lang="en-US" altLang="zh-CN" sz="4000">
                <a:latin typeface="Times New Roman" panose="02020603050405020304" charset="0"/>
                <a:cs typeface="Times New Roman" panose="02020603050405020304" charset="0"/>
              </a:rPr>
              <a:t>Operating System</a:t>
            </a:r>
            <a:endParaRPr lang="en-US" altLang="zh-CN" sz="4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52015" y="3769995"/>
            <a:ext cx="8238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Basic Understanding of 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Process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98880" y="6059170"/>
            <a:ext cx="838136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华光魏体_CNKI" panose="02000500000000000000" charset="-122"/>
                <a:ea typeface="华光魏体_CNKI" panose="02000500000000000000" charset="-122"/>
              </a:rPr>
              <a:t>办公地点：中国海洋大学西海岸信息南楼</a:t>
            </a:r>
            <a:r>
              <a:rPr lang="en-US" altLang="zh-CN" sz="2800">
                <a:latin typeface="华光魏体_CNKI" panose="02000500000000000000" charset="-122"/>
                <a:ea typeface="华光魏体_CNKI" panose="02000500000000000000" charset="-122"/>
              </a:rPr>
              <a:t>C305</a:t>
            </a:r>
            <a:endParaRPr lang="zh-CN" altLang="en-US" sz="2800">
              <a:latin typeface="华光魏体_CNKI" panose="02000500000000000000" charset="-122"/>
              <a:ea typeface="华光魏体_CNKI" panose="02000500000000000000" charset="-122"/>
            </a:endParaRPr>
          </a:p>
          <a:p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进程的基本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概念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</p:nvPr>
        </p:nvGraphicFramePr>
        <p:xfrm>
          <a:off x="822960" y="1845945"/>
          <a:ext cx="6260465" cy="2788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2.1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进程引入的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原因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6355" y="1814830"/>
            <a:ext cx="10469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进程引入的根本原因是程序的并发执行会破坏程序顺序执行时的：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    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①顺序性；②封闭性；③可再现性。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0185" y="1450340"/>
            <a:ext cx="11626850" cy="499745"/>
            <a:chOff x="331" y="1372"/>
            <a:chExt cx="18310" cy="787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11455" y="1493520"/>
            <a:ext cx="11626850" cy="499745"/>
            <a:chOff x="331" y="1372"/>
            <a:chExt cx="18310" cy="787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20345" y="1531620"/>
            <a:ext cx="11626850" cy="499745"/>
            <a:chOff x="331" y="1372"/>
            <a:chExt cx="18310" cy="787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31" y="1373"/>
              <a:ext cx="1010" cy="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339" y="1372"/>
              <a:ext cx="17303" cy="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61695" y="574040"/>
            <a:ext cx="87045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华光魏体_CNKI" panose="02000500000000000000" charset="-122"/>
                <a:ea typeface="华光魏体_CNKI" panose="02000500000000000000" charset="-122"/>
              </a:rPr>
              <a:t>2.1 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进程引入的</a:t>
            </a:r>
            <a:r>
              <a:rPr lang="zh-CN" altLang="en-US" sz="4400">
                <a:latin typeface="华光魏体_CNKI" panose="02000500000000000000" charset="-122"/>
                <a:ea typeface="华光魏体_CNKI" panose="02000500000000000000" charset="-122"/>
              </a:rPr>
              <a:t>原因</a:t>
            </a:r>
            <a:endParaRPr lang="zh-CN" altLang="en-US" sz="4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6355" y="1814830"/>
            <a:ext cx="10469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进程引入的根本原因是程序的并发执行会破坏程序顺序执行时的：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latin typeface="华光魏体_CNKI" panose="02000500000000000000" charset="-122"/>
                <a:ea typeface="华光魏体_CNKI" panose="02000500000000000000" charset="-122"/>
              </a:rPr>
              <a:t>    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①顺序性；②封闭性；③可再现性。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6355" y="2995930"/>
            <a:ext cx="1046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前趋图（</a:t>
            </a:r>
            <a:r>
              <a:rPr lang="en-US" altLang="zh-CN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Procedence Graph</a:t>
            </a:r>
            <a:r>
              <a:rPr lang="zh-CN" altLang="en-US" sz="2400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</a:rPr>
              <a:t>）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：描述程序执行先后顺序的</a:t>
            </a:r>
            <a:r>
              <a:rPr lang="zh-CN" altLang="en-US" sz="2400">
                <a:latin typeface="华光魏体_CNKI" panose="02000500000000000000" charset="-122"/>
                <a:ea typeface="华光魏体_CNKI" panose="02000500000000000000" charset="-122"/>
              </a:rPr>
              <a:t>图</a:t>
            </a:r>
            <a:endParaRPr lang="zh-CN" altLang="en-US" sz="2400">
              <a:latin typeface="华光魏体_CNKI" panose="02000500000000000000" charset="-122"/>
              <a:ea typeface="华光魏体_CNKI" panose="02000500000000000000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884170" y="4056380"/>
            <a:ext cx="530225" cy="496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43355" y="6406515"/>
            <a:ext cx="4403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有箭头的边：结点之间的前驱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关系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2651760" y="5857240"/>
            <a:ext cx="11677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443355" y="4908550"/>
            <a:ext cx="4403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结点：表示程序段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/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进程</a:t>
            </a:r>
            <a:r>
              <a:rPr lang="en-US" altLang="zh-CN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/</a:t>
            </a:r>
            <a:r>
              <a:rPr lang="zh-CN" altLang="en-US" sz="2000"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一条语句</a:t>
            </a:r>
            <a:endParaRPr lang="zh-CN" altLang="en-US" sz="2000"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pic>
        <p:nvPicPr>
          <p:cNvPr id="19" name="Picture 2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3733483"/>
            <a:ext cx="36576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文本框 19"/>
          <p:cNvSpPr txBox="1"/>
          <p:nvPr/>
        </p:nvSpPr>
        <p:spPr>
          <a:xfrm>
            <a:off x="6256655" y="5909310"/>
            <a:ext cx="2993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没有前驱的结点：初始结点（</a:t>
            </a:r>
            <a:r>
              <a:rPr lang="en-US" altLang="zh-CN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Initial Node</a:t>
            </a:r>
            <a:r>
              <a:rPr lang="zh-CN" altLang="en-US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）</a:t>
            </a:r>
            <a:endParaRPr lang="zh-CN" altLang="en-US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209405" y="3858260"/>
            <a:ext cx="2993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没有后继的结点：终止结点（</a:t>
            </a:r>
            <a:r>
              <a:rPr lang="en-US" altLang="zh-CN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Final Node</a:t>
            </a:r>
            <a:r>
              <a:rPr lang="zh-CN" altLang="en-US">
                <a:solidFill>
                  <a:srgbClr val="FF0000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）</a:t>
            </a:r>
            <a:endParaRPr lang="zh-CN" altLang="en-US">
              <a:solidFill>
                <a:srgbClr val="FF0000"/>
              </a:solidFill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p="http://schemas.openxmlformats.org/presentationml/2006/main">
  <p:tag name="KSO_WM_UNIT_TABLE_BEAUTIFY" val="smartTable{1c33bc04-37aa-4c07-923b-9f337bd88fb6}"/>
</p:tagLst>
</file>

<file path=ppt/tags/tag10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3.xml><?xml version="1.0" encoding="utf-8"?>
<p:tagLst xmlns:p="http://schemas.openxmlformats.org/presentationml/2006/main">
  <p:tag name="COMMONDATA" val="eyJoZGlkIjoiM2I4YmJlOTQ3NDQwODViZDEzZjkwMDIwYTFkYjE2NjEifQ==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UNIT_TABLE_BEAUTIFY" val="smartTable{889c216b-1660-44a2-9d72-80ad0b65e35b}"/>
</p:tagLst>
</file>

<file path=ppt/tags/tag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4649</Words>
  <Application>WPS 演示</Application>
  <PresentationFormat>宽屏</PresentationFormat>
  <Paragraphs>823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9" baseType="lpstr">
      <vt:lpstr>Arial</vt:lpstr>
      <vt:lpstr>宋体</vt:lpstr>
      <vt:lpstr>Wingdings</vt:lpstr>
      <vt:lpstr>Wingdings</vt:lpstr>
      <vt:lpstr>华光魏体_CNKI</vt:lpstr>
      <vt:lpstr>黑体</vt:lpstr>
      <vt:lpstr>Times New Roman</vt:lpstr>
      <vt:lpstr>华文琥珀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进程的基本概念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Sophrina</dc:creator>
  <cp:lastModifiedBy>聂婕</cp:lastModifiedBy>
  <cp:revision>16</cp:revision>
  <dcterms:created xsi:type="dcterms:W3CDTF">2022-09-17T04:08:00Z</dcterms:created>
  <dcterms:modified xsi:type="dcterms:W3CDTF">2022-09-21T08:00:32Z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DC2ED7CE2B014A7A92F345F124795F62</vt:lpwstr>
  </property>
  <property fmtid="{D5CDD505-2E9C-101B-9397-08002B2CF9AE}" pid="3" name="KSOProductBuildVer">
    <vt:lpwstr>2052-11.1.0.12019</vt:lpwstr>
  </property>
</Properties>
</file>